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300" r:id="rId2"/>
    <p:sldId id="259" r:id="rId3"/>
    <p:sldId id="318" r:id="rId4"/>
    <p:sldId id="317" r:id="rId5"/>
    <p:sldId id="315" r:id="rId6"/>
    <p:sldId id="316" r:id="rId7"/>
    <p:sldId id="324" r:id="rId8"/>
    <p:sldId id="320" r:id="rId9"/>
    <p:sldId id="256" r:id="rId10"/>
    <p:sldId id="261" r:id="rId11"/>
    <p:sldId id="302" r:id="rId12"/>
    <p:sldId id="323" r:id="rId13"/>
    <p:sldId id="322" r:id="rId14"/>
    <p:sldId id="257" r:id="rId15"/>
    <p:sldId id="305" r:id="rId16"/>
    <p:sldId id="306" r:id="rId17"/>
    <p:sldId id="258" r:id="rId18"/>
    <p:sldId id="307" r:id="rId19"/>
    <p:sldId id="312" r:id="rId20"/>
    <p:sldId id="313" r:id="rId21"/>
    <p:sldId id="314" r:id="rId22"/>
    <p:sldId id="326" r:id="rId23"/>
    <p:sldId id="325" r:id="rId24"/>
    <p:sldId id="260" r:id="rId25"/>
    <p:sldId id="262" r:id="rId26"/>
    <p:sldId id="328" r:id="rId27"/>
    <p:sldId id="327" r:id="rId28"/>
  </p:sldIdLst>
  <p:sldSz cx="9144000" cy="5143500" type="screen16x9"/>
  <p:notesSz cx="6858000" cy="9144000"/>
  <p:embeddedFontLst>
    <p:embeddedFont>
      <p:font typeface="Segoe UI Historic" panose="020B0502040204020203" pitchFamily="34" charset="0"/>
      <p:regular r:id="rId30"/>
    </p:embeddedFont>
    <p:embeddedFont>
      <p:font typeface="Hanken Grotesk Black" pitchFamily="2" charset="0"/>
      <p:bold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  <p:embeddedFont>
      <p:font typeface="IBM Plex Sans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34" charset="-127"/>
      <p:regular r:id="rId45"/>
      <p:bold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Sitka Small Semibold" pitchFamily="2" charset="0"/>
      <p:bold r:id="rId51"/>
      <p:boldItalic r:id="rId52"/>
    </p:embeddedFont>
    <p:embeddedFont>
      <p:font typeface="Arial Black" panose="020B0A04020102020204" pitchFamily="34" charset="0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6D87BC-0402-4935-B466-331DA82C3A84}">
  <a:tblStyle styleId="{376D87BC-0402-4935-B466-331DA82C3A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1" autoAdjust="0"/>
    <p:restoredTop sz="95820" autoAdjust="0"/>
  </p:normalViewPr>
  <p:slideViewPr>
    <p:cSldViewPr snapToGrid="0">
      <p:cViewPr>
        <p:scale>
          <a:sx n="148" d="100"/>
          <a:sy n="148" d="100"/>
        </p:scale>
        <p:origin x="7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331be2d0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331be2d0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Afin de bien illustrer notre travail nous avons choisi le cheminement suivant :</a:t>
            </a:r>
          </a:p>
          <a:p>
            <a:pPr algn="l" rtl="0"/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premièrement  chapitre 1 : </a:t>
            </a:r>
            <a:r>
              <a:rPr lang="en-US" sz="1100" b="1" dirty="0">
                <a:solidFill>
                  <a:schemeClr val="accent1"/>
                </a:solidFill>
              </a:rPr>
              <a:t>Introduction</a:t>
            </a:r>
            <a:endParaRPr lang="fr-F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deuxièmement chapitre 2 : </a:t>
            </a:r>
            <a:r>
              <a:rPr lang="fr-FR" sz="1100" b="1" dirty="0"/>
              <a:t>Analyse et spécification des besoins</a:t>
            </a:r>
            <a:endParaRPr lang="fr-F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troisièment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chapitre 3 : </a:t>
            </a:r>
            <a:r>
              <a:rPr lang="fr-FR" sz="1100" b="1" dirty="0"/>
              <a:t>Planification et méthodologie de travail</a:t>
            </a:r>
            <a:endParaRPr lang="fr-F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Quatrièmement chapitre 4 : </a:t>
            </a:r>
            <a:r>
              <a:rPr lang="fr-FR" sz="1100" b="1" dirty="0"/>
              <a:t>Réalisation</a:t>
            </a:r>
            <a:endParaRPr lang="fr-F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cinquement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chapitre 5 : </a:t>
            </a:r>
            <a:r>
              <a:rPr lang="fr-FR" sz="1100" b="1" dirty="0"/>
              <a:t>Conclusion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331be2d0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331be2d0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331be2d0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331be2d0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331be2d0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331be2d0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85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331be2d0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331be2d0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228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331be2d0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331be2d0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865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331be2d0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8331be2d0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385519f9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385519f9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bg1"/>
                </a:solidFill>
                <a:latin typeface="Söhne"/>
              </a:rPr>
              <a:t>: Nous utiliserons des éditeurs de code tels que Visual Studio Code,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a utilisé le GitHub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pour le stockage et la collaboration.</a:t>
            </a:r>
            <a:r>
              <a:rPr lang="fr-FR" dirty="0">
                <a:solidFill>
                  <a:schemeClr val="bg1"/>
                </a:solidFill>
                <a:latin typeface="Söhne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bg1"/>
                </a:solidFill>
                <a:latin typeface="Söhne"/>
              </a:rPr>
              <a:t>On</a:t>
            </a:r>
            <a:r>
              <a:rPr lang="fr-FR" baseline="0" dirty="0">
                <a:solidFill>
                  <a:schemeClr val="bg1"/>
                </a:solidFill>
                <a:latin typeface="Söhne"/>
              </a:rPr>
              <a:t> a créer notre diagramme a l’aide de star </a:t>
            </a:r>
            <a:r>
              <a:rPr lang="fr-FR" baseline="0" dirty="0" err="1">
                <a:solidFill>
                  <a:schemeClr val="bg1"/>
                </a:solidFill>
                <a:latin typeface="Söhne"/>
              </a:rPr>
              <a:t>uml</a:t>
            </a:r>
            <a:endParaRPr lang="fr-FR" dirty="0">
              <a:solidFill>
                <a:schemeClr val="bg1"/>
              </a:solidFill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bg1"/>
                </a:solidFill>
                <a:latin typeface="Söhne"/>
              </a:rPr>
              <a:t>Nous travaillons</a:t>
            </a:r>
            <a:r>
              <a:rPr lang="fr-FR" baseline="0" dirty="0">
                <a:solidFill>
                  <a:schemeClr val="bg1"/>
                </a:solidFill>
                <a:latin typeface="Söhne"/>
              </a:rPr>
              <a:t> sous le serveur </a:t>
            </a:r>
            <a:r>
              <a:rPr lang="fr-FR" baseline="0" dirty="0" err="1">
                <a:solidFill>
                  <a:schemeClr val="bg1"/>
                </a:solidFill>
                <a:latin typeface="Söhne"/>
              </a:rPr>
              <a:t>Xampp</a:t>
            </a:r>
            <a:endParaRPr lang="fr-FR" dirty="0">
              <a:solidFill>
                <a:schemeClr val="bg1"/>
              </a:solidFill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Communication limitée : Les échanges se limitaient aux séances en personne, ce qui pouvait entraîner des retards dans la communication.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Gestion manuelle des données : Les ergothérapeutes utilisaient des méthodes manuelles pour documenter les progrès des patients et gérer les rendez-vous, ce qui pouvait être source d'erreurs.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Absence de consultation à distance : Il n'y avait pas de possibilité de consultation à distance, ce qui réduisait l'accessibilité aux soins pour certains patients.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Besoin de suivi et de gestion : Il existait un besoin évident d'un système plus efficace pour suivre la progression des patients et organiser les rendez-vous de manière plus efficace.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71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Communication limitée : Les échanges se limitaient aux séances en personne, ce qui pouvait entraîner des retards dans la communication.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Gestion manuelle des données : Les ergothérapeutes utilisaient des méthodes manuelles pour documenter les progrès des patients et gérer les rendez-vous, ce qui pouvait être source d'erreurs.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Absence de consultation à distance : Il n'y avait pas de possibilité de consultation à distance, ce qui réduisait l'accessibilité aux soins pour certains patients.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Besoin de suivi et de gestion : Il existait un besoin évident d'un système plus efficace pour suivre la progression des patients et organiser les rendez-vous de manière plus efficace.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05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Dans cette étape nous allons parler des acteurs</a:t>
            </a:r>
          </a:p>
          <a:p>
            <a:r>
              <a:rPr lang="fr-F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Nous</a:t>
            </a:r>
            <a:r>
              <a:rPr lang="fr-FR" sz="1100" b="0" i="0" baseline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avons dégager 3 </a:t>
            </a:r>
            <a:r>
              <a:rPr lang="fr-F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acteurs de</a:t>
            </a:r>
            <a:r>
              <a:rPr lang="fr-FR" sz="1100" b="0" i="0" baseline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100" b="0" i="0" baseline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cete</a:t>
            </a:r>
            <a:r>
              <a:rPr lang="fr-FR" sz="1100" b="0" i="0" baseline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site web </a:t>
            </a:r>
            <a:r>
              <a:rPr lang="fr-F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qui sont:</a:t>
            </a:r>
          </a:p>
          <a:p>
            <a:r>
              <a:rPr lang="fr-F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-l’</a:t>
            </a:r>
            <a:r>
              <a:rPr lang="fr-F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ergotherapeute: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Crée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et gère les profils des patients, enregistre les progrès de chaque séance, fournit des consultations en ligne, et gère les rendez-vous.</a:t>
            </a:r>
            <a:endParaRPr lang="fr-FR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fr-FR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fr-F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-le</a:t>
            </a:r>
            <a:r>
              <a:rPr lang="fr-FR" sz="1100" b="0" i="0" baseline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100" b="0" i="0" baseline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patient: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peut créer et gérer son profil, prendre rendez-vous en ligne, participer à des séances de thérapie à distance, et suivre sa progression via son profil personnel.</a:t>
            </a:r>
            <a:endParaRPr lang="fr-FR" sz="1100" b="0" i="0" baseline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fr-FR" sz="1100" b="0" i="0" baseline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fr-FR" sz="1100" b="0" i="0" baseline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-le visiteur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Il peut rechercher des informations générales sur les services d'ergothérapie, contacter un ergothérapeute, mais son accès aux fonctionnalités du site est limité par rapport aux ergothérapeutes et aux patients</a:t>
            </a:r>
            <a:endParaRPr lang="fr-FR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331be2d02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331be2d02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Nous allons maintenant passer au besoins fonctionnels</a:t>
            </a:r>
            <a:endParaRPr lang="fr-FR" dirty="0"/>
          </a:p>
          <a:p>
            <a:r>
              <a:rPr lang="fr-FR" dirty="0"/>
              <a:t>L’application peut :</a:t>
            </a:r>
          </a:p>
          <a:p>
            <a:r>
              <a:rPr lang="fr-FR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Offrir à l’utilisateur de l’application la possibilité de :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331be2d02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331be2d02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fr-FR" sz="1100" u="sng" dirty="0"/>
              <a:t>L’application</a:t>
            </a:r>
            <a:r>
              <a:rPr lang="fr-FR" sz="1100" u="sng" baseline="0" dirty="0"/>
              <a:t> sera utilisé par des non informaticiens, pour cela elle doit </a:t>
            </a:r>
            <a:r>
              <a:rPr lang="fr-FR" sz="1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Offrir un certain critères comme :</a:t>
            </a:r>
          </a:p>
          <a:p>
            <a:pPr algn="just">
              <a:lnSpc>
                <a:spcPct val="150000"/>
              </a:lnSpc>
            </a:pPr>
            <a:endParaRPr lang="fr-FR" sz="1100" b="1" u="sng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dirty="0" err="1">
                <a:solidFill>
                  <a:schemeClr val="bg1"/>
                </a:solidFill>
              </a:rPr>
              <a:t>Portabilité:Assure</a:t>
            </a:r>
            <a:r>
              <a:rPr lang="fr-FR" sz="1100" b="1" dirty="0">
                <a:solidFill>
                  <a:schemeClr val="bg1"/>
                </a:solidFill>
              </a:rPr>
              <a:t> que le site fonctionne de manière fluide sur divers appareils et plateformes, garantissant ainsi une accessibilité optimale pour les utilisateurs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dirty="0" err="1">
                <a:solidFill>
                  <a:schemeClr val="bg1"/>
                </a:solidFill>
              </a:rPr>
              <a:t>Securité:Les</a:t>
            </a:r>
            <a:r>
              <a:rPr lang="fr-FR" sz="1100" b="1" dirty="0">
                <a:solidFill>
                  <a:schemeClr val="bg1"/>
                </a:solidFill>
              </a:rPr>
              <a:t> données des patients doivent être sécurisées et conformes aux normes de confidentialité médicale.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</a:rPr>
              <a:t>Fiabilité : Le site doit être disponible et fonctionnel à tout moment, avec des temps d'arrêt minimaux pour assurer la continuité des soins.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</a:rPr>
              <a:t>Compatibilité : Le site doit être compatible avec différents navigateurs web et dispositifs pour garantir un accès universel.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</a:rPr>
              <a:t>Maintenabilité : Conçoit le code source de manière à faciliter la maintenance et les mises à jour, assurant ainsi la stabilité et la sécurité à long terme du site.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6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9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331be2d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331be2d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331be2d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331be2d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71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331be2d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331be2d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27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5" y="1721950"/>
            <a:ext cx="5101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811500"/>
            <a:ext cx="5101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87862" y="-1536"/>
            <a:ext cx="59867" cy="40029"/>
          </a:xfrm>
          <a:custGeom>
            <a:avLst/>
            <a:gdLst/>
            <a:ahLst/>
            <a:cxnLst/>
            <a:rect l="l" t="t" r="r" b="b"/>
            <a:pathLst>
              <a:path w="1871" h="1251" extrusionOk="0">
                <a:moveTo>
                  <a:pt x="1" y="0"/>
                </a:moveTo>
                <a:lnTo>
                  <a:pt x="1" y="1250"/>
                </a:lnTo>
                <a:lnTo>
                  <a:pt x="1870" y="0"/>
                </a:lnTo>
                <a:close/>
              </a:path>
            </a:pathLst>
          </a:custGeom>
          <a:solidFill>
            <a:srgbClr val="57D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>
            <a:spLocks noGrp="1"/>
          </p:cNvSpPr>
          <p:nvPr>
            <p:ph type="title"/>
          </p:nvPr>
        </p:nvSpPr>
        <p:spPr>
          <a:xfrm>
            <a:off x="4060825" y="445025"/>
            <a:ext cx="33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1"/>
          </p:nvPr>
        </p:nvSpPr>
        <p:spPr>
          <a:xfrm>
            <a:off x="4555525" y="14141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2"/>
          </p:nvPr>
        </p:nvSpPr>
        <p:spPr>
          <a:xfrm>
            <a:off x="4555525" y="16708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3"/>
          </p:nvPr>
        </p:nvSpPr>
        <p:spPr>
          <a:xfrm>
            <a:off x="4555525" y="25661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4"/>
          </p:nvPr>
        </p:nvSpPr>
        <p:spPr>
          <a:xfrm>
            <a:off x="4555525" y="28228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5"/>
          </p:nvPr>
        </p:nvSpPr>
        <p:spPr>
          <a:xfrm>
            <a:off x="4555525" y="3718213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6"/>
          </p:nvPr>
        </p:nvSpPr>
        <p:spPr>
          <a:xfrm>
            <a:off x="4555525" y="3974915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7262243" y="3265329"/>
            <a:ext cx="1444542" cy="1445310"/>
            <a:chOff x="13693375" y="21746550"/>
            <a:chExt cx="1128725" cy="1129325"/>
          </a:xfrm>
        </p:grpSpPr>
        <p:sp>
          <p:nvSpPr>
            <p:cNvPr id="17" name="Google Shape;17;p4"/>
            <p:cNvSpPr/>
            <p:nvPr/>
          </p:nvSpPr>
          <p:spPr>
            <a:xfrm>
              <a:off x="13985675" y="21838825"/>
              <a:ext cx="592950" cy="974550"/>
            </a:xfrm>
            <a:custGeom>
              <a:avLst/>
              <a:gdLst/>
              <a:ahLst/>
              <a:cxnLst/>
              <a:rect l="l" t="t" r="r" b="b"/>
              <a:pathLst>
                <a:path w="23718" h="38982" extrusionOk="0">
                  <a:moveTo>
                    <a:pt x="23217" y="1"/>
                  </a:moveTo>
                  <a:lnTo>
                    <a:pt x="0" y="38696"/>
                  </a:lnTo>
                  <a:cubicBezTo>
                    <a:pt x="179" y="38791"/>
                    <a:pt x="357" y="38874"/>
                    <a:pt x="524" y="38981"/>
                  </a:cubicBezTo>
                  <a:lnTo>
                    <a:pt x="23717" y="334"/>
                  </a:lnTo>
                  <a:cubicBezTo>
                    <a:pt x="23551" y="215"/>
                    <a:pt x="23384" y="108"/>
                    <a:pt x="2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14193125" y="21990025"/>
              <a:ext cx="537900" cy="883475"/>
            </a:xfrm>
            <a:custGeom>
              <a:avLst/>
              <a:gdLst/>
              <a:ahLst/>
              <a:cxnLst/>
              <a:rect l="l" t="t" r="r" b="b"/>
              <a:pathLst>
                <a:path w="21516" h="35339" extrusionOk="0">
                  <a:moveTo>
                    <a:pt x="21146" y="1"/>
                  </a:moveTo>
                  <a:lnTo>
                    <a:pt x="1" y="35279"/>
                  </a:lnTo>
                  <a:cubicBezTo>
                    <a:pt x="215" y="35315"/>
                    <a:pt x="429" y="35327"/>
                    <a:pt x="656" y="35339"/>
                  </a:cubicBezTo>
                  <a:lnTo>
                    <a:pt x="21515" y="549"/>
                  </a:lnTo>
                  <a:cubicBezTo>
                    <a:pt x="21396" y="370"/>
                    <a:pt x="21277" y="168"/>
                    <a:pt x="21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14240150" y="22030225"/>
              <a:ext cx="515575" cy="845650"/>
            </a:xfrm>
            <a:custGeom>
              <a:avLst/>
              <a:gdLst/>
              <a:ahLst/>
              <a:cxnLst/>
              <a:rect l="l" t="t" r="r" b="b"/>
              <a:pathLst>
                <a:path w="20623" h="33826" extrusionOk="0">
                  <a:moveTo>
                    <a:pt x="20277" y="0"/>
                  </a:moveTo>
                  <a:lnTo>
                    <a:pt x="1" y="33814"/>
                  </a:lnTo>
                  <a:cubicBezTo>
                    <a:pt x="227" y="33814"/>
                    <a:pt x="453" y="33826"/>
                    <a:pt x="692" y="33826"/>
                  </a:cubicBezTo>
                  <a:lnTo>
                    <a:pt x="20623" y="596"/>
                  </a:lnTo>
                  <a:cubicBezTo>
                    <a:pt x="20515" y="381"/>
                    <a:pt x="20396" y="191"/>
                    <a:pt x="20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4023775" y="21862650"/>
              <a:ext cx="588775" cy="968575"/>
            </a:xfrm>
            <a:custGeom>
              <a:avLst/>
              <a:gdLst/>
              <a:ahLst/>
              <a:cxnLst/>
              <a:rect l="l" t="t" r="r" b="b"/>
              <a:pathLst>
                <a:path w="23551" h="38743" extrusionOk="0">
                  <a:moveTo>
                    <a:pt x="23086" y="0"/>
                  </a:moveTo>
                  <a:lnTo>
                    <a:pt x="0" y="38493"/>
                  </a:lnTo>
                  <a:cubicBezTo>
                    <a:pt x="179" y="38576"/>
                    <a:pt x="357" y="38648"/>
                    <a:pt x="548" y="38743"/>
                  </a:cubicBezTo>
                  <a:lnTo>
                    <a:pt x="23551" y="369"/>
                  </a:lnTo>
                  <a:cubicBezTo>
                    <a:pt x="23408" y="250"/>
                    <a:pt x="23241" y="119"/>
                    <a:pt x="230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4063050" y="21890325"/>
              <a:ext cx="581950" cy="956100"/>
            </a:xfrm>
            <a:custGeom>
              <a:avLst/>
              <a:gdLst/>
              <a:ahLst/>
              <a:cxnLst/>
              <a:rect l="l" t="t" r="r" b="b"/>
              <a:pathLst>
                <a:path w="23278" h="38244" extrusionOk="0">
                  <a:moveTo>
                    <a:pt x="22837" y="0"/>
                  </a:moveTo>
                  <a:lnTo>
                    <a:pt x="1" y="38053"/>
                  </a:lnTo>
                  <a:cubicBezTo>
                    <a:pt x="203" y="38124"/>
                    <a:pt x="394" y="38184"/>
                    <a:pt x="584" y="38243"/>
                  </a:cubicBezTo>
                  <a:lnTo>
                    <a:pt x="23277" y="417"/>
                  </a:lnTo>
                  <a:cubicBezTo>
                    <a:pt x="23135" y="274"/>
                    <a:pt x="22980" y="131"/>
                    <a:pt x="2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4104725" y="21920375"/>
              <a:ext cx="571225" cy="938250"/>
            </a:xfrm>
            <a:custGeom>
              <a:avLst/>
              <a:gdLst/>
              <a:ahLst/>
              <a:cxnLst/>
              <a:rect l="l" t="t" r="r" b="b"/>
              <a:pathLst>
                <a:path w="22849" h="37530" extrusionOk="0">
                  <a:moveTo>
                    <a:pt x="22420" y="1"/>
                  </a:moveTo>
                  <a:lnTo>
                    <a:pt x="1" y="37374"/>
                  </a:lnTo>
                  <a:cubicBezTo>
                    <a:pt x="203" y="37434"/>
                    <a:pt x="405" y="37494"/>
                    <a:pt x="596" y="37529"/>
                  </a:cubicBezTo>
                  <a:lnTo>
                    <a:pt x="22849" y="441"/>
                  </a:lnTo>
                  <a:cubicBezTo>
                    <a:pt x="22718" y="298"/>
                    <a:pt x="22563" y="144"/>
                    <a:pt x="22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4147600" y="21953425"/>
              <a:ext cx="556625" cy="914725"/>
            </a:xfrm>
            <a:custGeom>
              <a:avLst/>
              <a:gdLst/>
              <a:ahLst/>
              <a:cxnLst/>
              <a:rect l="l" t="t" r="r" b="b"/>
              <a:pathLst>
                <a:path w="22265" h="36589" extrusionOk="0">
                  <a:moveTo>
                    <a:pt x="21884" y="0"/>
                  </a:moveTo>
                  <a:lnTo>
                    <a:pt x="0" y="36469"/>
                  </a:lnTo>
                  <a:cubicBezTo>
                    <a:pt x="214" y="36505"/>
                    <a:pt x="417" y="36541"/>
                    <a:pt x="631" y="36588"/>
                  </a:cubicBezTo>
                  <a:lnTo>
                    <a:pt x="22265" y="512"/>
                  </a:lnTo>
                  <a:cubicBezTo>
                    <a:pt x="22134" y="346"/>
                    <a:pt x="22015" y="167"/>
                    <a:pt x="21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4527400" y="22315975"/>
              <a:ext cx="294700" cy="491150"/>
            </a:xfrm>
            <a:custGeom>
              <a:avLst/>
              <a:gdLst/>
              <a:ahLst/>
              <a:cxnLst/>
              <a:rect l="l" t="t" r="r" b="b"/>
              <a:pathLst>
                <a:path w="11788" h="19646" extrusionOk="0">
                  <a:moveTo>
                    <a:pt x="11788" y="0"/>
                  </a:moveTo>
                  <a:lnTo>
                    <a:pt x="0" y="19645"/>
                  </a:lnTo>
                  <a:cubicBezTo>
                    <a:pt x="358" y="19443"/>
                    <a:pt x="715" y="19241"/>
                    <a:pt x="1072" y="19014"/>
                  </a:cubicBezTo>
                  <a:lnTo>
                    <a:pt x="11740" y="1227"/>
                  </a:lnTo>
                  <a:cubicBezTo>
                    <a:pt x="11776" y="834"/>
                    <a:pt x="11788" y="417"/>
                    <a:pt x="11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4289875" y="22073975"/>
              <a:ext cx="487575" cy="800725"/>
            </a:xfrm>
            <a:custGeom>
              <a:avLst/>
              <a:gdLst/>
              <a:ahLst/>
              <a:cxnLst/>
              <a:rect l="l" t="t" r="r" b="b"/>
              <a:pathLst>
                <a:path w="19503" h="32029" extrusionOk="0">
                  <a:moveTo>
                    <a:pt x="19205" y="0"/>
                  </a:moveTo>
                  <a:lnTo>
                    <a:pt x="0" y="32028"/>
                  </a:lnTo>
                  <a:cubicBezTo>
                    <a:pt x="238" y="32016"/>
                    <a:pt x="488" y="32004"/>
                    <a:pt x="727" y="31969"/>
                  </a:cubicBezTo>
                  <a:lnTo>
                    <a:pt x="19503" y="655"/>
                  </a:lnTo>
                  <a:cubicBezTo>
                    <a:pt x="19419" y="429"/>
                    <a:pt x="19312" y="215"/>
                    <a:pt x="19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4459525" y="22241550"/>
              <a:ext cx="360800" cy="597125"/>
            </a:xfrm>
            <a:custGeom>
              <a:avLst/>
              <a:gdLst/>
              <a:ahLst/>
              <a:cxnLst/>
              <a:rect l="l" t="t" r="r" b="b"/>
              <a:pathLst>
                <a:path w="14432" h="23885" extrusionOk="0">
                  <a:moveTo>
                    <a:pt x="14324" y="1"/>
                  </a:moveTo>
                  <a:lnTo>
                    <a:pt x="1" y="23885"/>
                  </a:lnTo>
                  <a:cubicBezTo>
                    <a:pt x="310" y="23765"/>
                    <a:pt x="608" y="23646"/>
                    <a:pt x="918" y="23515"/>
                  </a:cubicBezTo>
                  <a:lnTo>
                    <a:pt x="14431" y="977"/>
                  </a:lnTo>
                  <a:cubicBezTo>
                    <a:pt x="14407" y="655"/>
                    <a:pt x="14372" y="322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4609850" y="22414200"/>
              <a:ext cx="203025" cy="338150"/>
            </a:xfrm>
            <a:custGeom>
              <a:avLst/>
              <a:gdLst/>
              <a:ahLst/>
              <a:cxnLst/>
              <a:rect l="l" t="t" r="r" b="b"/>
              <a:pathLst>
                <a:path w="8121" h="13526" extrusionOk="0">
                  <a:moveTo>
                    <a:pt x="8121" y="0"/>
                  </a:moveTo>
                  <a:lnTo>
                    <a:pt x="1" y="13526"/>
                  </a:lnTo>
                  <a:cubicBezTo>
                    <a:pt x="501" y="13121"/>
                    <a:pt x="977" y="12704"/>
                    <a:pt x="1453" y="12264"/>
                  </a:cubicBezTo>
                  <a:lnTo>
                    <a:pt x="7692" y="1858"/>
                  </a:lnTo>
                  <a:cubicBezTo>
                    <a:pt x="7859" y="1250"/>
                    <a:pt x="8001" y="619"/>
                    <a:pt x="8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4398525" y="22177850"/>
              <a:ext cx="412575" cy="680175"/>
            </a:xfrm>
            <a:custGeom>
              <a:avLst/>
              <a:gdLst/>
              <a:ahLst/>
              <a:cxnLst/>
              <a:rect l="l" t="t" r="r" b="b"/>
              <a:pathLst>
                <a:path w="16503" h="27207" extrusionOk="0">
                  <a:moveTo>
                    <a:pt x="16312" y="1"/>
                  </a:moveTo>
                  <a:lnTo>
                    <a:pt x="0" y="27206"/>
                  </a:lnTo>
                  <a:cubicBezTo>
                    <a:pt x="274" y="27135"/>
                    <a:pt x="548" y="27052"/>
                    <a:pt x="834" y="26968"/>
                  </a:cubicBezTo>
                  <a:lnTo>
                    <a:pt x="16502" y="834"/>
                  </a:lnTo>
                  <a:cubicBezTo>
                    <a:pt x="16443" y="548"/>
                    <a:pt x="16383" y="263"/>
                    <a:pt x="16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4342250" y="22122800"/>
              <a:ext cx="453950" cy="746825"/>
            </a:xfrm>
            <a:custGeom>
              <a:avLst/>
              <a:gdLst/>
              <a:ahLst/>
              <a:cxnLst/>
              <a:rect l="l" t="t" r="r" b="b"/>
              <a:pathLst>
                <a:path w="18158" h="29873" extrusionOk="0">
                  <a:moveTo>
                    <a:pt x="17908" y="0"/>
                  </a:moveTo>
                  <a:lnTo>
                    <a:pt x="1" y="29873"/>
                  </a:lnTo>
                  <a:cubicBezTo>
                    <a:pt x="251" y="29825"/>
                    <a:pt x="525" y="29778"/>
                    <a:pt x="775" y="29730"/>
                  </a:cubicBezTo>
                  <a:lnTo>
                    <a:pt x="18158" y="738"/>
                  </a:lnTo>
                  <a:cubicBezTo>
                    <a:pt x="18086" y="488"/>
                    <a:pt x="17991" y="250"/>
                    <a:pt x="17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3697825" y="21775125"/>
              <a:ext cx="381025" cy="630175"/>
            </a:xfrm>
            <a:custGeom>
              <a:avLst/>
              <a:gdLst/>
              <a:ahLst/>
              <a:cxnLst/>
              <a:rect l="l" t="t" r="r" b="b"/>
              <a:pathLst>
                <a:path w="15241" h="25207" extrusionOk="0">
                  <a:moveTo>
                    <a:pt x="15241" y="1"/>
                  </a:moveTo>
                  <a:cubicBezTo>
                    <a:pt x="14943" y="108"/>
                    <a:pt x="14645" y="215"/>
                    <a:pt x="14360" y="322"/>
                  </a:cubicBezTo>
                  <a:lnTo>
                    <a:pt x="1" y="24277"/>
                  </a:lnTo>
                  <a:cubicBezTo>
                    <a:pt x="48" y="24587"/>
                    <a:pt x="84" y="24908"/>
                    <a:pt x="132" y="25206"/>
                  </a:cubicBezTo>
                  <a:lnTo>
                    <a:pt x="152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3693375" y="21801925"/>
              <a:ext cx="320600" cy="533700"/>
            </a:xfrm>
            <a:custGeom>
              <a:avLst/>
              <a:gdLst/>
              <a:ahLst/>
              <a:cxnLst/>
              <a:rect l="l" t="t" r="r" b="b"/>
              <a:pathLst>
                <a:path w="12824" h="21348" extrusionOk="0">
                  <a:moveTo>
                    <a:pt x="12823" y="0"/>
                  </a:moveTo>
                  <a:lnTo>
                    <a:pt x="12823" y="0"/>
                  </a:lnTo>
                  <a:cubicBezTo>
                    <a:pt x="12490" y="167"/>
                    <a:pt x="12156" y="334"/>
                    <a:pt x="11835" y="512"/>
                  </a:cubicBezTo>
                  <a:lnTo>
                    <a:pt x="0" y="20229"/>
                  </a:lnTo>
                  <a:lnTo>
                    <a:pt x="0" y="20384"/>
                  </a:lnTo>
                  <a:cubicBezTo>
                    <a:pt x="0" y="20705"/>
                    <a:pt x="12" y="21038"/>
                    <a:pt x="24" y="21348"/>
                  </a:cubicBezTo>
                  <a:lnTo>
                    <a:pt x="1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3709450" y="21759650"/>
              <a:ext cx="428650" cy="705775"/>
            </a:xfrm>
            <a:custGeom>
              <a:avLst/>
              <a:gdLst/>
              <a:ahLst/>
              <a:cxnLst/>
              <a:rect l="l" t="t" r="r" b="b"/>
              <a:pathLst>
                <a:path w="17146" h="28231" extrusionOk="0">
                  <a:moveTo>
                    <a:pt x="17145" y="0"/>
                  </a:moveTo>
                  <a:lnTo>
                    <a:pt x="16335" y="179"/>
                  </a:lnTo>
                  <a:lnTo>
                    <a:pt x="0" y="27432"/>
                  </a:lnTo>
                  <a:cubicBezTo>
                    <a:pt x="60" y="27694"/>
                    <a:pt x="131" y="27968"/>
                    <a:pt x="203" y="28230"/>
                  </a:cubicBezTo>
                  <a:lnTo>
                    <a:pt x="17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13949650" y="21816500"/>
              <a:ext cx="593550" cy="976025"/>
            </a:xfrm>
            <a:custGeom>
              <a:avLst/>
              <a:gdLst/>
              <a:ahLst/>
              <a:cxnLst/>
              <a:rect l="l" t="t" r="r" b="b"/>
              <a:pathLst>
                <a:path w="23742" h="39041" extrusionOk="0">
                  <a:moveTo>
                    <a:pt x="23218" y="1"/>
                  </a:moveTo>
                  <a:lnTo>
                    <a:pt x="0" y="38708"/>
                  </a:lnTo>
                  <a:cubicBezTo>
                    <a:pt x="167" y="38815"/>
                    <a:pt x="322" y="38934"/>
                    <a:pt x="512" y="39041"/>
                  </a:cubicBezTo>
                  <a:lnTo>
                    <a:pt x="23742" y="298"/>
                  </a:lnTo>
                  <a:cubicBezTo>
                    <a:pt x="23575" y="191"/>
                    <a:pt x="23396" y="108"/>
                    <a:pt x="2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3725800" y="21750425"/>
              <a:ext cx="466750" cy="767375"/>
            </a:xfrm>
            <a:custGeom>
              <a:avLst/>
              <a:gdLst/>
              <a:ahLst/>
              <a:cxnLst/>
              <a:rect l="l" t="t" r="r" b="b"/>
              <a:pathLst>
                <a:path w="18670" h="30695" extrusionOk="0">
                  <a:moveTo>
                    <a:pt x="18670" y="0"/>
                  </a:moveTo>
                  <a:lnTo>
                    <a:pt x="18670" y="0"/>
                  </a:lnTo>
                  <a:cubicBezTo>
                    <a:pt x="18420" y="24"/>
                    <a:pt x="18170" y="60"/>
                    <a:pt x="17932" y="84"/>
                  </a:cubicBezTo>
                  <a:lnTo>
                    <a:pt x="1" y="29980"/>
                  </a:lnTo>
                  <a:lnTo>
                    <a:pt x="263" y="30695"/>
                  </a:lnTo>
                  <a:lnTo>
                    <a:pt x="1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3696650" y="21845975"/>
              <a:ext cx="241425" cy="402450"/>
            </a:xfrm>
            <a:custGeom>
              <a:avLst/>
              <a:gdLst/>
              <a:ahLst/>
              <a:cxnLst/>
              <a:rect l="l" t="t" r="r" b="b"/>
              <a:pathLst>
                <a:path w="9657" h="16098" extrusionOk="0">
                  <a:moveTo>
                    <a:pt x="9656" y="0"/>
                  </a:moveTo>
                  <a:cubicBezTo>
                    <a:pt x="9227" y="298"/>
                    <a:pt x="8811" y="607"/>
                    <a:pt x="8406" y="917"/>
                  </a:cubicBezTo>
                  <a:lnTo>
                    <a:pt x="226" y="14573"/>
                  </a:lnTo>
                  <a:cubicBezTo>
                    <a:pt x="131" y="15074"/>
                    <a:pt x="60" y="15586"/>
                    <a:pt x="0" y="16097"/>
                  </a:cubicBezTo>
                  <a:lnTo>
                    <a:pt x="9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3729675" y="21940325"/>
              <a:ext cx="102425" cy="170875"/>
            </a:xfrm>
            <a:custGeom>
              <a:avLst/>
              <a:gdLst/>
              <a:ahLst/>
              <a:cxnLst/>
              <a:rect l="l" t="t" r="r" b="b"/>
              <a:pathLst>
                <a:path w="4097" h="68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358" y="2001"/>
                    <a:pt x="953" y="4311"/>
                    <a:pt x="1" y="683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3745450" y="21746550"/>
              <a:ext cx="498600" cy="818275"/>
            </a:xfrm>
            <a:custGeom>
              <a:avLst/>
              <a:gdLst/>
              <a:ahLst/>
              <a:cxnLst/>
              <a:rect l="l" t="t" r="r" b="b"/>
              <a:pathLst>
                <a:path w="19944" h="32731" extrusionOk="0">
                  <a:moveTo>
                    <a:pt x="19944" y="1"/>
                  </a:moveTo>
                  <a:cubicBezTo>
                    <a:pt x="19706" y="1"/>
                    <a:pt x="19467" y="12"/>
                    <a:pt x="19241" y="36"/>
                  </a:cubicBezTo>
                  <a:lnTo>
                    <a:pt x="1" y="32088"/>
                  </a:lnTo>
                  <a:cubicBezTo>
                    <a:pt x="108" y="32302"/>
                    <a:pt x="203" y="32516"/>
                    <a:pt x="310" y="32731"/>
                  </a:cubicBezTo>
                  <a:lnTo>
                    <a:pt x="19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3882075" y="21781075"/>
              <a:ext cx="584925" cy="961450"/>
            </a:xfrm>
            <a:custGeom>
              <a:avLst/>
              <a:gdLst/>
              <a:ahLst/>
              <a:cxnLst/>
              <a:rect l="l" t="t" r="r" b="b"/>
              <a:pathLst>
                <a:path w="23397" h="38458" extrusionOk="0">
                  <a:moveTo>
                    <a:pt x="22825" y="1"/>
                  </a:moveTo>
                  <a:lnTo>
                    <a:pt x="1" y="38065"/>
                  </a:lnTo>
                  <a:cubicBezTo>
                    <a:pt x="144" y="38196"/>
                    <a:pt x="298" y="38327"/>
                    <a:pt x="453" y="38458"/>
                  </a:cubicBezTo>
                  <a:lnTo>
                    <a:pt x="23397" y="227"/>
                  </a:lnTo>
                  <a:cubicBezTo>
                    <a:pt x="23194" y="155"/>
                    <a:pt x="23016" y="84"/>
                    <a:pt x="2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3915125" y="21797450"/>
              <a:ext cx="590575" cy="971275"/>
            </a:xfrm>
            <a:custGeom>
              <a:avLst/>
              <a:gdLst/>
              <a:ahLst/>
              <a:cxnLst/>
              <a:rect l="l" t="t" r="r" b="b"/>
              <a:pathLst>
                <a:path w="23623" h="38851" extrusionOk="0">
                  <a:moveTo>
                    <a:pt x="23087" y="1"/>
                  </a:moveTo>
                  <a:lnTo>
                    <a:pt x="0" y="38493"/>
                  </a:lnTo>
                  <a:cubicBezTo>
                    <a:pt x="167" y="38612"/>
                    <a:pt x="310" y="38732"/>
                    <a:pt x="477" y="38851"/>
                  </a:cubicBezTo>
                  <a:lnTo>
                    <a:pt x="23622" y="262"/>
                  </a:lnTo>
                  <a:cubicBezTo>
                    <a:pt x="23444" y="167"/>
                    <a:pt x="23265" y="96"/>
                    <a:pt x="23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3850825" y="21767675"/>
              <a:ext cx="575100" cy="945675"/>
            </a:xfrm>
            <a:custGeom>
              <a:avLst/>
              <a:gdLst/>
              <a:ahLst/>
              <a:cxnLst/>
              <a:rect l="l" t="t" r="r" b="b"/>
              <a:pathLst>
                <a:path w="23004" h="37827" extrusionOk="0">
                  <a:moveTo>
                    <a:pt x="22408" y="1"/>
                  </a:moveTo>
                  <a:lnTo>
                    <a:pt x="1" y="37386"/>
                  </a:lnTo>
                  <a:cubicBezTo>
                    <a:pt x="143" y="37541"/>
                    <a:pt x="274" y="37684"/>
                    <a:pt x="429" y="37827"/>
                  </a:cubicBezTo>
                  <a:lnTo>
                    <a:pt x="23003" y="168"/>
                  </a:lnTo>
                  <a:cubicBezTo>
                    <a:pt x="22813" y="108"/>
                    <a:pt x="22622" y="49"/>
                    <a:pt x="22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3793675" y="21750725"/>
              <a:ext cx="545625" cy="895675"/>
            </a:xfrm>
            <a:custGeom>
              <a:avLst/>
              <a:gdLst/>
              <a:ahLst/>
              <a:cxnLst/>
              <a:rect l="l" t="t" r="r" b="b"/>
              <a:pathLst>
                <a:path w="21825" h="35827" extrusionOk="0">
                  <a:moveTo>
                    <a:pt x="21182" y="0"/>
                  </a:moveTo>
                  <a:lnTo>
                    <a:pt x="1" y="35290"/>
                  </a:lnTo>
                  <a:cubicBezTo>
                    <a:pt x="120" y="35469"/>
                    <a:pt x="263" y="35636"/>
                    <a:pt x="382" y="35826"/>
                  </a:cubicBezTo>
                  <a:lnTo>
                    <a:pt x="21825" y="72"/>
                  </a:lnTo>
                  <a:cubicBezTo>
                    <a:pt x="21610" y="48"/>
                    <a:pt x="21396" y="12"/>
                    <a:pt x="21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3821350" y="21757275"/>
              <a:ext cx="562300" cy="923950"/>
            </a:xfrm>
            <a:custGeom>
              <a:avLst/>
              <a:gdLst/>
              <a:ahLst/>
              <a:cxnLst/>
              <a:rect l="l" t="t" r="r" b="b"/>
              <a:pathLst>
                <a:path w="22492" h="36958" extrusionOk="0">
                  <a:moveTo>
                    <a:pt x="21873" y="0"/>
                  </a:moveTo>
                  <a:lnTo>
                    <a:pt x="1" y="36481"/>
                  </a:lnTo>
                  <a:cubicBezTo>
                    <a:pt x="132" y="36648"/>
                    <a:pt x="263" y="36790"/>
                    <a:pt x="394" y="36957"/>
                  </a:cubicBezTo>
                  <a:lnTo>
                    <a:pt x="22492" y="143"/>
                  </a:lnTo>
                  <a:cubicBezTo>
                    <a:pt x="22277" y="95"/>
                    <a:pt x="22087" y="48"/>
                    <a:pt x="21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768375" y="21746850"/>
              <a:ext cx="524500" cy="860850"/>
            </a:xfrm>
            <a:custGeom>
              <a:avLst/>
              <a:gdLst/>
              <a:ahLst/>
              <a:cxnLst/>
              <a:rect l="l" t="t" r="r" b="b"/>
              <a:pathLst>
                <a:path w="20980" h="34434" extrusionOk="0">
                  <a:moveTo>
                    <a:pt x="20301" y="0"/>
                  </a:moveTo>
                  <a:lnTo>
                    <a:pt x="1" y="33850"/>
                  </a:lnTo>
                  <a:cubicBezTo>
                    <a:pt x="120" y="34040"/>
                    <a:pt x="227" y="34231"/>
                    <a:pt x="346" y="34433"/>
                  </a:cubicBezTo>
                  <a:lnTo>
                    <a:pt x="20979" y="36"/>
                  </a:lnTo>
                  <a:cubicBezTo>
                    <a:pt x="20753" y="12"/>
                    <a:pt x="20527" y="12"/>
                    <a:pt x="20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/>
          <p:nvPr/>
        </p:nvSpPr>
        <p:spPr>
          <a:xfrm>
            <a:off x="596533" y="687"/>
            <a:ext cx="1064762" cy="1154412"/>
          </a:xfrm>
          <a:custGeom>
            <a:avLst/>
            <a:gdLst/>
            <a:ahLst/>
            <a:cxnLst/>
            <a:rect l="l" t="t" r="r" b="b"/>
            <a:pathLst>
              <a:path w="33279" h="36081" extrusionOk="0">
                <a:moveTo>
                  <a:pt x="6370" y="0"/>
                </a:moveTo>
                <a:cubicBezTo>
                  <a:pt x="1346" y="6382"/>
                  <a:pt x="1" y="15312"/>
                  <a:pt x="3680" y="23205"/>
                </a:cubicBezTo>
                <a:cubicBezTo>
                  <a:pt x="7454" y="31317"/>
                  <a:pt x="15496" y="36080"/>
                  <a:pt x="23889" y="36080"/>
                </a:cubicBezTo>
                <a:cubicBezTo>
                  <a:pt x="27038" y="36080"/>
                  <a:pt x="30237" y="35409"/>
                  <a:pt x="33279" y="33993"/>
                </a:cubicBezTo>
                <a:lnTo>
                  <a:pt x="31814" y="30837"/>
                </a:lnTo>
                <a:cubicBezTo>
                  <a:pt x="29240" y="32037"/>
                  <a:pt x="26536" y="32604"/>
                  <a:pt x="23876" y="32604"/>
                </a:cubicBezTo>
                <a:cubicBezTo>
                  <a:pt x="16792" y="32604"/>
                  <a:pt x="10017" y="28579"/>
                  <a:pt x="6823" y="21741"/>
                </a:cubicBezTo>
                <a:cubicBezTo>
                  <a:pt x="3275" y="14157"/>
                  <a:pt x="5263" y="5406"/>
                  <a:pt x="11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768702" y="687"/>
            <a:ext cx="236955" cy="187811"/>
          </a:xfrm>
          <a:custGeom>
            <a:avLst/>
            <a:gdLst/>
            <a:ahLst/>
            <a:cxnLst/>
            <a:rect l="l" t="t" r="r" b="b"/>
            <a:pathLst>
              <a:path w="7406" h="5870" extrusionOk="0">
                <a:moveTo>
                  <a:pt x="0" y="0"/>
                </a:moveTo>
                <a:cubicBezTo>
                  <a:pt x="1738" y="1619"/>
                  <a:pt x="3203" y="3584"/>
                  <a:pt x="4251" y="5870"/>
                </a:cubicBezTo>
                <a:lnTo>
                  <a:pt x="7406" y="4394"/>
                </a:lnTo>
                <a:cubicBezTo>
                  <a:pt x="6656" y="2798"/>
                  <a:pt x="5751" y="1322"/>
                  <a:pt x="4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780226" y="-1528"/>
            <a:ext cx="1362698" cy="1362698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-1550178" y="-847"/>
            <a:ext cx="6157760" cy="5143520"/>
            <a:chOff x="7594650" y="13443425"/>
            <a:chExt cx="4810750" cy="4018375"/>
          </a:xfrm>
        </p:grpSpPr>
        <p:sp>
          <p:nvSpPr>
            <p:cNvPr id="101" name="Google Shape;101;p10"/>
            <p:cNvSpPr/>
            <p:nvPr/>
          </p:nvSpPr>
          <p:spPr>
            <a:xfrm>
              <a:off x="7594650" y="13443425"/>
              <a:ext cx="4810750" cy="4018375"/>
            </a:xfrm>
            <a:custGeom>
              <a:avLst/>
              <a:gdLst/>
              <a:ahLst/>
              <a:cxnLst/>
              <a:rect l="l" t="t" r="r" b="b"/>
              <a:pathLst>
                <a:path w="192430" h="160735" extrusionOk="0">
                  <a:moveTo>
                    <a:pt x="96238" y="3781"/>
                  </a:moveTo>
                  <a:cubicBezTo>
                    <a:pt x="138129" y="3781"/>
                    <a:pt x="172335" y="37489"/>
                    <a:pt x="172808" y="79486"/>
                  </a:cubicBezTo>
                  <a:cubicBezTo>
                    <a:pt x="173272" y="121789"/>
                    <a:pt x="139387" y="156460"/>
                    <a:pt x="97096" y="156936"/>
                  </a:cubicBezTo>
                  <a:cubicBezTo>
                    <a:pt x="96802" y="156939"/>
                    <a:pt x="96509" y="156941"/>
                    <a:pt x="96216" y="156941"/>
                  </a:cubicBezTo>
                  <a:cubicBezTo>
                    <a:pt x="54313" y="156941"/>
                    <a:pt x="20119" y="123233"/>
                    <a:pt x="19646" y="81236"/>
                  </a:cubicBezTo>
                  <a:cubicBezTo>
                    <a:pt x="19170" y="38933"/>
                    <a:pt x="53055" y="4263"/>
                    <a:pt x="95358" y="3786"/>
                  </a:cubicBezTo>
                  <a:cubicBezTo>
                    <a:pt x="95652" y="3783"/>
                    <a:pt x="95945" y="3781"/>
                    <a:pt x="96238" y="3781"/>
                  </a:cubicBezTo>
                  <a:close/>
                  <a:moveTo>
                    <a:pt x="43959" y="0"/>
                  </a:moveTo>
                  <a:cubicBezTo>
                    <a:pt x="17408" y="17300"/>
                    <a:pt x="1" y="47411"/>
                    <a:pt x="382" y="81463"/>
                  </a:cubicBezTo>
                  <a:cubicBezTo>
                    <a:pt x="751" y="114740"/>
                    <a:pt x="18051" y="143851"/>
                    <a:pt x="43982" y="160734"/>
                  </a:cubicBezTo>
                  <a:lnTo>
                    <a:pt x="148460" y="160734"/>
                  </a:lnTo>
                  <a:cubicBezTo>
                    <a:pt x="175023" y="143434"/>
                    <a:pt x="192430" y="113335"/>
                    <a:pt x="192049" y="79284"/>
                  </a:cubicBezTo>
                  <a:cubicBezTo>
                    <a:pt x="191680" y="46006"/>
                    <a:pt x="174380" y="16895"/>
                    <a:pt x="148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8470075" y="13764425"/>
              <a:ext cx="3453725" cy="3376225"/>
            </a:xfrm>
            <a:custGeom>
              <a:avLst/>
              <a:gdLst/>
              <a:ahLst/>
              <a:cxnLst/>
              <a:rect l="l" t="t" r="r" b="b"/>
              <a:pathLst>
                <a:path w="138149" h="135049" extrusionOk="0">
                  <a:moveTo>
                    <a:pt x="61251" y="1"/>
                  </a:moveTo>
                  <a:cubicBezTo>
                    <a:pt x="35818" y="1"/>
                    <a:pt x="11463" y="14442"/>
                    <a:pt x="0" y="39012"/>
                  </a:cubicBezTo>
                  <a:lnTo>
                    <a:pt x="9549" y="43465"/>
                  </a:lnTo>
                  <a:cubicBezTo>
                    <a:pt x="19218" y="22732"/>
                    <a:pt x="39770" y="10546"/>
                    <a:pt x="61229" y="10546"/>
                  </a:cubicBezTo>
                  <a:cubicBezTo>
                    <a:pt x="69284" y="10546"/>
                    <a:pt x="77466" y="12263"/>
                    <a:pt x="85249" y="15890"/>
                  </a:cubicBezTo>
                  <a:cubicBezTo>
                    <a:pt x="113764" y="29177"/>
                    <a:pt x="126111" y="63062"/>
                    <a:pt x="112824" y="91578"/>
                  </a:cubicBezTo>
                  <a:cubicBezTo>
                    <a:pt x="103161" y="112313"/>
                    <a:pt x="82607" y="124506"/>
                    <a:pt x="61146" y="124506"/>
                  </a:cubicBezTo>
                  <a:cubicBezTo>
                    <a:pt x="53095" y="124506"/>
                    <a:pt x="44915" y="122790"/>
                    <a:pt x="37136" y="119164"/>
                  </a:cubicBezTo>
                  <a:lnTo>
                    <a:pt x="32683" y="128713"/>
                  </a:lnTo>
                  <a:cubicBezTo>
                    <a:pt x="41909" y="133013"/>
                    <a:pt x="51609" y="135049"/>
                    <a:pt x="61156" y="135049"/>
                  </a:cubicBezTo>
                  <a:cubicBezTo>
                    <a:pt x="86585" y="135049"/>
                    <a:pt x="110935" y="120606"/>
                    <a:pt x="122396" y="96031"/>
                  </a:cubicBezTo>
                  <a:cubicBezTo>
                    <a:pt x="138148" y="62253"/>
                    <a:pt x="123516" y="22081"/>
                    <a:pt x="89714" y="6329"/>
                  </a:cubicBezTo>
                  <a:cubicBezTo>
                    <a:pt x="80490" y="2034"/>
                    <a:pt x="70795" y="1"/>
                    <a:pt x="612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0"/>
          <p:cNvGrpSpPr/>
          <p:nvPr/>
        </p:nvGrpSpPr>
        <p:grpSpPr>
          <a:xfrm rot="10800000">
            <a:off x="6778713" y="3681720"/>
            <a:ext cx="1783105" cy="1460908"/>
            <a:chOff x="6636683" y="3498162"/>
            <a:chExt cx="1409124" cy="1154412"/>
          </a:xfrm>
        </p:grpSpPr>
        <p:sp>
          <p:nvSpPr>
            <p:cNvPr id="104" name="Google Shape;104;p10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0"/>
          <p:cNvGrpSpPr/>
          <p:nvPr/>
        </p:nvGrpSpPr>
        <p:grpSpPr>
          <a:xfrm>
            <a:off x="3806165" y="68607"/>
            <a:ext cx="1531647" cy="1531296"/>
            <a:chOff x="18229950" y="15481500"/>
            <a:chExt cx="2614625" cy="2614025"/>
          </a:xfrm>
        </p:grpSpPr>
        <p:sp>
          <p:nvSpPr>
            <p:cNvPr id="107" name="Google Shape;107;p10"/>
            <p:cNvSpPr/>
            <p:nvPr/>
          </p:nvSpPr>
          <p:spPr>
            <a:xfrm>
              <a:off x="18794300" y="15627050"/>
              <a:ext cx="1372225" cy="2256850"/>
            </a:xfrm>
            <a:custGeom>
              <a:avLst/>
              <a:gdLst/>
              <a:ahLst/>
              <a:cxnLst/>
              <a:rect l="l" t="t" r="r" b="b"/>
              <a:pathLst>
                <a:path w="54889" h="90274" extrusionOk="0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8440975" y="15486850"/>
              <a:ext cx="1246025" cy="2046125"/>
            </a:xfrm>
            <a:custGeom>
              <a:avLst/>
              <a:gdLst/>
              <a:ahLst/>
              <a:cxnLst/>
              <a:rect l="l" t="t" r="r" b="b"/>
              <a:pathLst>
                <a:path w="49841" h="81845" extrusionOk="0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18384425" y="15481500"/>
              <a:ext cx="1193325" cy="1958300"/>
            </a:xfrm>
            <a:custGeom>
              <a:avLst/>
              <a:gdLst/>
              <a:ahLst/>
              <a:cxnLst/>
              <a:rect l="l" t="t" r="r" b="b"/>
              <a:pathLst>
                <a:path w="47733" h="78332" extrusionOk="0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18715425" y="15585075"/>
              <a:ext cx="1363275" cy="2242275"/>
            </a:xfrm>
            <a:custGeom>
              <a:avLst/>
              <a:gdLst/>
              <a:ahLst/>
              <a:cxnLst/>
              <a:rect l="l" t="t" r="r" b="b"/>
              <a:pathLst>
                <a:path w="54531" h="89691" extrusionOk="0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18640425" y="15550250"/>
              <a:ext cx="1346900" cy="2213400"/>
            </a:xfrm>
            <a:custGeom>
              <a:avLst/>
              <a:gdLst/>
              <a:ahLst/>
              <a:cxnLst/>
              <a:rect l="l" t="t" r="r" b="b"/>
              <a:pathLst>
                <a:path w="53876" h="88536" extrusionOk="0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8569275" y="15521375"/>
              <a:ext cx="1321925" cy="2172325"/>
            </a:xfrm>
            <a:custGeom>
              <a:avLst/>
              <a:gdLst/>
              <a:ahLst/>
              <a:cxnLst/>
              <a:rect l="l" t="t" r="r" b="b"/>
              <a:pathLst>
                <a:path w="52877" h="86893" extrusionOk="0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18503200" y="15500250"/>
              <a:ext cx="1288275" cy="2117250"/>
            </a:xfrm>
            <a:custGeom>
              <a:avLst/>
              <a:gdLst/>
              <a:ahLst/>
              <a:cxnLst/>
              <a:rect l="l" t="t" r="r" b="b"/>
              <a:pathLst>
                <a:path w="51531" h="84690" extrusionOk="0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18229950" y="15640450"/>
              <a:ext cx="681950" cy="1137075"/>
            </a:xfrm>
            <a:custGeom>
              <a:avLst/>
              <a:gdLst/>
              <a:ahLst/>
              <a:cxnLst/>
              <a:rect l="l" t="t" r="r" b="b"/>
              <a:pathLst>
                <a:path w="27278" h="45483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18333225" y="15483875"/>
              <a:ext cx="1129350" cy="1854125"/>
            </a:xfrm>
            <a:custGeom>
              <a:avLst/>
              <a:gdLst/>
              <a:ahLst/>
              <a:cxnLst/>
              <a:rect l="l" t="t" r="r" b="b"/>
              <a:pathLst>
                <a:path w="45174" h="74165" extrusionOk="0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18234400" y="15568125"/>
              <a:ext cx="835250" cy="1383225"/>
            </a:xfrm>
            <a:custGeom>
              <a:avLst/>
              <a:gdLst/>
              <a:ahLst/>
              <a:cxnLst/>
              <a:rect l="l" t="t" r="r" b="b"/>
              <a:pathLst>
                <a:path w="33410" h="55329" extrusionOk="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18251975" y="15767550"/>
              <a:ext cx="470025" cy="783450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8255550" y="15522575"/>
              <a:ext cx="955500" cy="1574625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8290375" y="15496675"/>
              <a:ext cx="1050750" cy="1728225"/>
            </a:xfrm>
            <a:custGeom>
              <a:avLst/>
              <a:gdLst/>
              <a:ahLst/>
              <a:cxnLst/>
              <a:rect l="l" t="t" r="r" b="b"/>
              <a:pathLst>
                <a:path w="42030" h="69129" extrusionOk="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9951300" y="16570625"/>
              <a:ext cx="882575" cy="1458225"/>
            </a:xfrm>
            <a:custGeom>
              <a:avLst/>
              <a:gdLst/>
              <a:ahLst/>
              <a:cxnLst/>
              <a:rect l="l" t="t" r="r" b="b"/>
              <a:pathLst>
                <a:path w="35303" h="58329" extrusionOk="0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20101900" y="16732250"/>
              <a:ext cx="742675" cy="1235600"/>
            </a:xfrm>
            <a:custGeom>
              <a:avLst/>
              <a:gdLst/>
              <a:ahLst/>
              <a:cxnLst/>
              <a:rect l="l" t="t" r="r" b="b"/>
              <a:pathLst>
                <a:path w="29707" h="49424" extrusionOk="0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19814675" y="16432200"/>
              <a:ext cx="992400" cy="1634150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18876750" y="15675275"/>
              <a:ext cx="1373700" cy="2259225"/>
            </a:xfrm>
            <a:custGeom>
              <a:avLst/>
              <a:gdLst/>
              <a:ahLst/>
              <a:cxnLst/>
              <a:rect l="l" t="t" r="r" b="b"/>
              <a:pathLst>
                <a:path w="54948" h="90369" extrusionOk="0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9687875" y="16310775"/>
              <a:ext cx="1081100" cy="1776425"/>
            </a:xfrm>
            <a:custGeom>
              <a:avLst/>
              <a:gdLst/>
              <a:ahLst/>
              <a:cxnLst/>
              <a:rect l="l" t="t" r="r" b="b"/>
              <a:pathLst>
                <a:path w="43244" h="71057" extrusionOk="0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20277225" y="16934350"/>
              <a:ext cx="559025" cy="932275"/>
            </a:xfrm>
            <a:custGeom>
              <a:avLst/>
              <a:gdLst/>
              <a:ahLst/>
              <a:cxnLst/>
              <a:rect l="l" t="t" r="r" b="b"/>
              <a:pathLst>
                <a:path w="22361" h="37291" extrusionOk="0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20522800" y="17252250"/>
              <a:ext cx="236950" cy="395300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9569100" y="16201525"/>
              <a:ext cx="1153750" cy="1894000"/>
            </a:xfrm>
            <a:custGeom>
              <a:avLst/>
              <a:gdLst/>
              <a:ahLst/>
              <a:cxnLst/>
              <a:rect l="l" t="t" r="r" b="b"/>
              <a:pathLst>
                <a:path w="46150" h="75760" extrusionOk="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19053275" y="15790750"/>
              <a:ext cx="1353750" cy="2225300"/>
            </a:xfrm>
            <a:custGeom>
              <a:avLst/>
              <a:gdLst/>
              <a:ahLst/>
              <a:cxnLst/>
              <a:rect l="l" t="t" r="r" b="b"/>
              <a:pathLst>
                <a:path w="54150" h="89012" extrusionOk="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18962775" y="15729750"/>
              <a:ext cx="1368050" cy="2248500"/>
            </a:xfrm>
            <a:custGeom>
              <a:avLst/>
              <a:gdLst/>
              <a:ahLst/>
              <a:cxnLst/>
              <a:rect l="l" t="t" r="r" b="b"/>
              <a:pathLst>
                <a:path w="54722" h="89940" extrusionOk="0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19147025" y="15857725"/>
              <a:ext cx="1332025" cy="2189000"/>
            </a:xfrm>
            <a:custGeom>
              <a:avLst/>
              <a:gdLst/>
              <a:ahLst/>
              <a:cxnLst/>
              <a:rect l="l" t="t" r="r" b="b"/>
              <a:pathLst>
                <a:path w="53281" h="87560" extrusionOk="0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9348825" y="16013400"/>
              <a:ext cx="1262400" cy="2073800"/>
            </a:xfrm>
            <a:custGeom>
              <a:avLst/>
              <a:gdLst/>
              <a:ahLst/>
              <a:cxnLst/>
              <a:rect l="l" t="t" r="r" b="b"/>
              <a:pathLst>
                <a:path w="50496" h="82952" extrusionOk="0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9245850" y="15931850"/>
              <a:ext cx="1301675" cy="2138975"/>
            </a:xfrm>
            <a:custGeom>
              <a:avLst/>
              <a:gdLst/>
              <a:ahLst/>
              <a:cxnLst/>
              <a:rect l="l" t="t" r="r" b="b"/>
              <a:pathLst>
                <a:path w="52067" h="85559" extrusionOk="0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9455700" y="16103000"/>
              <a:ext cx="1213850" cy="1992525"/>
            </a:xfrm>
            <a:custGeom>
              <a:avLst/>
              <a:gdLst/>
              <a:ahLst/>
              <a:cxnLst/>
              <a:rect l="l" t="t" r="r" b="b"/>
              <a:pathLst>
                <a:path w="48554" h="79701" extrusionOk="0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0"/>
          <p:cNvSpPr txBox="1">
            <a:spLocks noGrp="1"/>
          </p:cNvSpPr>
          <p:nvPr>
            <p:ph type="title"/>
          </p:nvPr>
        </p:nvSpPr>
        <p:spPr>
          <a:xfrm>
            <a:off x="5109900" y="1642952"/>
            <a:ext cx="3145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5110015" y="2237538"/>
            <a:ext cx="31455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>
            <a:spLocks noGrp="1"/>
          </p:cNvSpPr>
          <p:nvPr>
            <p:ph type="title"/>
          </p:nvPr>
        </p:nvSpPr>
        <p:spPr>
          <a:xfrm>
            <a:off x="713100" y="3470100"/>
            <a:ext cx="4380000" cy="1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6"/>
          <p:cNvGrpSpPr/>
          <p:nvPr/>
        </p:nvGrpSpPr>
        <p:grpSpPr>
          <a:xfrm>
            <a:off x="161176" y="3723438"/>
            <a:ext cx="2122325" cy="1418456"/>
            <a:chOff x="459385" y="1427900"/>
            <a:chExt cx="5557280" cy="3714208"/>
          </a:xfrm>
        </p:grpSpPr>
        <p:sp>
          <p:nvSpPr>
            <p:cNvPr id="284" name="Google Shape;284;p16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6"/>
          <p:cNvGrpSpPr/>
          <p:nvPr/>
        </p:nvGrpSpPr>
        <p:grpSpPr>
          <a:xfrm>
            <a:off x="1151807" y="3487274"/>
            <a:ext cx="1370191" cy="1369908"/>
            <a:chOff x="20859750" y="10371950"/>
            <a:chExt cx="1453475" cy="1453175"/>
          </a:xfrm>
        </p:grpSpPr>
        <p:sp>
          <p:nvSpPr>
            <p:cNvPr id="288" name="Google Shape;288;p16"/>
            <p:cNvSpPr/>
            <p:nvPr/>
          </p:nvSpPr>
          <p:spPr>
            <a:xfrm>
              <a:off x="21236575" y="10490100"/>
              <a:ext cx="763200" cy="1254050"/>
            </a:xfrm>
            <a:custGeom>
              <a:avLst/>
              <a:gdLst/>
              <a:ahLst/>
              <a:cxnLst/>
              <a:rect l="l" t="t" r="r" b="b"/>
              <a:pathLst>
                <a:path w="30528" h="50162" extrusionOk="0">
                  <a:moveTo>
                    <a:pt x="29885" y="1"/>
                  </a:moveTo>
                  <a:lnTo>
                    <a:pt x="0" y="49805"/>
                  </a:lnTo>
                  <a:cubicBezTo>
                    <a:pt x="227" y="49924"/>
                    <a:pt x="453" y="50043"/>
                    <a:pt x="691" y="50162"/>
                  </a:cubicBezTo>
                  <a:lnTo>
                    <a:pt x="30528" y="430"/>
                  </a:lnTo>
                  <a:cubicBezTo>
                    <a:pt x="30326" y="275"/>
                    <a:pt x="30111" y="144"/>
                    <a:pt x="29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1502975" y="10685375"/>
              <a:ext cx="692975" cy="1137075"/>
            </a:xfrm>
            <a:custGeom>
              <a:avLst/>
              <a:gdLst/>
              <a:ahLst/>
              <a:cxnLst/>
              <a:rect l="l" t="t" r="r" b="b"/>
              <a:pathLst>
                <a:path w="27719" h="45483" extrusionOk="0">
                  <a:moveTo>
                    <a:pt x="27242" y="0"/>
                  </a:moveTo>
                  <a:lnTo>
                    <a:pt x="0" y="45387"/>
                  </a:lnTo>
                  <a:lnTo>
                    <a:pt x="858" y="45482"/>
                  </a:lnTo>
                  <a:lnTo>
                    <a:pt x="27718" y="703"/>
                  </a:lnTo>
                  <a:cubicBezTo>
                    <a:pt x="27563" y="465"/>
                    <a:pt x="27409" y="227"/>
                    <a:pt x="27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1563700" y="10736275"/>
              <a:ext cx="663500" cy="1088850"/>
            </a:xfrm>
            <a:custGeom>
              <a:avLst/>
              <a:gdLst/>
              <a:ahLst/>
              <a:cxnLst/>
              <a:rect l="l" t="t" r="r" b="b"/>
              <a:pathLst>
                <a:path w="26540" h="43554" extrusionOk="0">
                  <a:moveTo>
                    <a:pt x="26111" y="0"/>
                  </a:moveTo>
                  <a:lnTo>
                    <a:pt x="0" y="43529"/>
                  </a:lnTo>
                  <a:cubicBezTo>
                    <a:pt x="298" y="43553"/>
                    <a:pt x="584" y="43553"/>
                    <a:pt x="881" y="43553"/>
                  </a:cubicBezTo>
                  <a:lnTo>
                    <a:pt x="26539" y="774"/>
                  </a:lnTo>
                  <a:cubicBezTo>
                    <a:pt x="26408" y="524"/>
                    <a:pt x="26254" y="274"/>
                    <a:pt x="2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21285375" y="10521650"/>
              <a:ext cx="757575" cy="1246025"/>
            </a:xfrm>
            <a:custGeom>
              <a:avLst/>
              <a:gdLst/>
              <a:ahLst/>
              <a:cxnLst/>
              <a:rect l="l" t="t" r="r" b="b"/>
              <a:pathLst>
                <a:path w="30303" h="49841" extrusionOk="0">
                  <a:moveTo>
                    <a:pt x="29695" y="1"/>
                  </a:moveTo>
                  <a:lnTo>
                    <a:pt x="1" y="49531"/>
                  </a:lnTo>
                  <a:cubicBezTo>
                    <a:pt x="239" y="49638"/>
                    <a:pt x="465" y="49757"/>
                    <a:pt x="703" y="49840"/>
                  </a:cubicBezTo>
                  <a:lnTo>
                    <a:pt x="30302" y="477"/>
                  </a:lnTo>
                  <a:cubicBezTo>
                    <a:pt x="30112" y="311"/>
                    <a:pt x="29898" y="168"/>
                    <a:pt x="29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21336000" y="10556475"/>
              <a:ext cx="748625" cy="1230550"/>
            </a:xfrm>
            <a:custGeom>
              <a:avLst/>
              <a:gdLst/>
              <a:ahLst/>
              <a:cxnLst/>
              <a:rect l="l" t="t" r="r" b="b"/>
              <a:pathLst>
                <a:path w="29945" h="49222" extrusionOk="0">
                  <a:moveTo>
                    <a:pt x="29361" y="1"/>
                  </a:moveTo>
                  <a:lnTo>
                    <a:pt x="0" y="48971"/>
                  </a:lnTo>
                  <a:cubicBezTo>
                    <a:pt x="238" y="49055"/>
                    <a:pt x="488" y="49138"/>
                    <a:pt x="750" y="49221"/>
                  </a:cubicBezTo>
                  <a:lnTo>
                    <a:pt x="29944" y="537"/>
                  </a:lnTo>
                  <a:cubicBezTo>
                    <a:pt x="29754" y="358"/>
                    <a:pt x="29575" y="180"/>
                    <a:pt x="29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21389575" y="10595175"/>
              <a:ext cx="734625" cy="1207925"/>
            </a:xfrm>
            <a:custGeom>
              <a:avLst/>
              <a:gdLst/>
              <a:ahLst/>
              <a:cxnLst/>
              <a:rect l="l" t="t" r="r" b="b"/>
              <a:pathLst>
                <a:path w="29385" h="48317" extrusionOk="0">
                  <a:moveTo>
                    <a:pt x="28825" y="1"/>
                  </a:moveTo>
                  <a:lnTo>
                    <a:pt x="0" y="48102"/>
                  </a:lnTo>
                  <a:cubicBezTo>
                    <a:pt x="250" y="48185"/>
                    <a:pt x="512" y="48257"/>
                    <a:pt x="762" y="48316"/>
                  </a:cubicBezTo>
                  <a:lnTo>
                    <a:pt x="29385" y="584"/>
                  </a:lnTo>
                  <a:cubicBezTo>
                    <a:pt x="29206" y="394"/>
                    <a:pt x="29028" y="203"/>
                    <a:pt x="28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1444925" y="10638350"/>
              <a:ext cx="716475" cy="1176650"/>
            </a:xfrm>
            <a:custGeom>
              <a:avLst/>
              <a:gdLst/>
              <a:ahLst/>
              <a:cxnLst/>
              <a:rect l="l" t="t" r="r" b="b"/>
              <a:pathLst>
                <a:path w="28659" h="47066" extrusionOk="0">
                  <a:moveTo>
                    <a:pt x="28147" y="0"/>
                  </a:moveTo>
                  <a:lnTo>
                    <a:pt x="1" y="46911"/>
                  </a:lnTo>
                  <a:cubicBezTo>
                    <a:pt x="275" y="46970"/>
                    <a:pt x="537" y="47018"/>
                    <a:pt x="810" y="47065"/>
                  </a:cubicBezTo>
                  <a:lnTo>
                    <a:pt x="28659" y="643"/>
                  </a:lnTo>
                  <a:cubicBezTo>
                    <a:pt x="28492" y="441"/>
                    <a:pt x="28326" y="214"/>
                    <a:pt x="28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1933975" y="11105075"/>
              <a:ext cx="379250" cy="631650"/>
            </a:xfrm>
            <a:custGeom>
              <a:avLst/>
              <a:gdLst/>
              <a:ahLst/>
              <a:cxnLst/>
              <a:rect l="l" t="t" r="r" b="b"/>
              <a:pathLst>
                <a:path w="15170" h="25266" extrusionOk="0">
                  <a:moveTo>
                    <a:pt x="15169" y="0"/>
                  </a:moveTo>
                  <a:lnTo>
                    <a:pt x="1" y="25265"/>
                  </a:lnTo>
                  <a:cubicBezTo>
                    <a:pt x="465" y="25015"/>
                    <a:pt x="917" y="24753"/>
                    <a:pt x="1370" y="24467"/>
                  </a:cubicBezTo>
                  <a:lnTo>
                    <a:pt x="15110" y="1572"/>
                  </a:lnTo>
                  <a:cubicBezTo>
                    <a:pt x="15134" y="1060"/>
                    <a:pt x="15169" y="524"/>
                    <a:pt x="15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1627700" y="10793125"/>
              <a:ext cx="627775" cy="1030800"/>
            </a:xfrm>
            <a:custGeom>
              <a:avLst/>
              <a:gdLst/>
              <a:ahLst/>
              <a:cxnLst/>
              <a:rect l="l" t="t" r="r" b="b"/>
              <a:pathLst>
                <a:path w="25111" h="41232" extrusionOk="0">
                  <a:moveTo>
                    <a:pt x="24718" y="0"/>
                  </a:moveTo>
                  <a:lnTo>
                    <a:pt x="0" y="41232"/>
                  </a:lnTo>
                  <a:cubicBezTo>
                    <a:pt x="310" y="41220"/>
                    <a:pt x="631" y="41184"/>
                    <a:pt x="941" y="41160"/>
                  </a:cubicBezTo>
                  <a:lnTo>
                    <a:pt x="25110" y="858"/>
                  </a:lnTo>
                  <a:cubicBezTo>
                    <a:pt x="24991" y="572"/>
                    <a:pt x="24860" y="286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21846175" y="11008625"/>
              <a:ext cx="464375" cy="768275"/>
            </a:xfrm>
            <a:custGeom>
              <a:avLst/>
              <a:gdLst/>
              <a:ahLst/>
              <a:cxnLst/>
              <a:rect l="l" t="t" r="r" b="b"/>
              <a:pathLst>
                <a:path w="18575" h="30731" extrusionOk="0">
                  <a:moveTo>
                    <a:pt x="18443" y="1"/>
                  </a:moveTo>
                  <a:lnTo>
                    <a:pt x="0" y="30730"/>
                  </a:lnTo>
                  <a:cubicBezTo>
                    <a:pt x="405" y="30588"/>
                    <a:pt x="786" y="30421"/>
                    <a:pt x="1179" y="30254"/>
                  </a:cubicBezTo>
                  <a:lnTo>
                    <a:pt x="18574" y="1263"/>
                  </a:lnTo>
                  <a:cubicBezTo>
                    <a:pt x="18538" y="834"/>
                    <a:pt x="18491" y="417"/>
                    <a:pt x="18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22039650" y="11230675"/>
              <a:ext cx="261650" cy="435500"/>
            </a:xfrm>
            <a:custGeom>
              <a:avLst/>
              <a:gdLst/>
              <a:ahLst/>
              <a:cxnLst/>
              <a:rect l="l" t="t" r="r" b="b"/>
              <a:pathLst>
                <a:path w="10466" h="17420" extrusionOk="0">
                  <a:moveTo>
                    <a:pt x="10466" y="1"/>
                  </a:moveTo>
                  <a:lnTo>
                    <a:pt x="0" y="17419"/>
                  </a:lnTo>
                  <a:cubicBezTo>
                    <a:pt x="643" y="16895"/>
                    <a:pt x="1262" y="16360"/>
                    <a:pt x="1870" y="15800"/>
                  </a:cubicBezTo>
                  <a:lnTo>
                    <a:pt x="9906" y="2406"/>
                  </a:lnTo>
                  <a:cubicBezTo>
                    <a:pt x="10121" y="1608"/>
                    <a:pt x="10311" y="810"/>
                    <a:pt x="10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21767600" y="10927675"/>
              <a:ext cx="531025" cy="874525"/>
            </a:xfrm>
            <a:custGeom>
              <a:avLst/>
              <a:gdLst/>
              <a:ahLst/>
              <a:cxnLst/>
              <a:rect l="l" t="t" r="r" b="b"/>
              <a:pathLst>
                <a:path w="21241" h="34981" extrusionOk="0">
                  <a:moveTo>
                    <a:pt x="21003" y="0"/>
                  </a:moveTo>
                  <a:lnTo>
                    <a:pt x="0" y="34981"/>
                  </a:lnTo>
                  <a:cubicBezTo>
                    <a:pt x="357" y="34897"/>
                    <a:pt x="714" y="34790"/>
                    <a:pt x="1072" y="34683"/>
                  </a:cubicBezTo>
                  <a:lnTo>
                    <a:pt x="21241" y="1072"/>
                  </a:lnTo>
                  <a:cubicBezTo>
                    <a:pt x="21169" y="714"/>
                    <a:pt x="21074" y="357"/>
                    <a:pt x="21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1695550" y="10856225"/>
              <a:ext cx="584025" cy="960550"/>
            </a:xfrm>
            <a:custGeom>
              <a:avLst/>
              <a:gdLst/>
              <a:ahLst/>
              <a:cxnLst/>
              <a:rect l="l" t="t" r="r" b="b"/>
              <a:pathLst>
                <a:path w="23361" h="38422" extrusionOk="0">
                  <a:moveTo>
                    <a:pt x="23039" y="1"/>
                  </a:moveTo>
                  <a:lnTo>
                    <a:pt x="1" y="38422"/>
                  </a:lnTo>
                  <a:cubicBezTo>
                    <a:pt x="322" y="38374"/>
                    <a:pt x="668" y="38303"/>
                    <a:pt x="989" y="38243"/>
                  </a:cubicBezTo>
                  <a:lnTo>
                    <a:pt x="23361" y="953"/>
                  </a:lnTo>
                  <a:cubicBezTo>
                    <a:pt x="23254" y="632"/>
                    <a:pt x="23158" y="310"/>
                    <a:pt x="23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0865700" y="10409150"/>
              <a:ext cx="490550" cy="810550"/>
            </a:xfrm>
            <a:custGeom>
              <a:avLst/>
              <a:gdLst/>
              <a:ahLst/>
              <a:cxnLst/>
              <a:rect l="l" t="t" r="r" b="b"/>
              <a:pathLst>
                <a:path w="19622" h="32422" extrusionOk="0">
                  <a:moveTo>
                    <a:pt x="19622" y="0"/>
                  </a:moveTo>
                  <a:lnTo>
                    <a:pt x="19622" y="0"/>
                  </a:lnTo>
                  <a:cubicBezTo>
                    <a:pt x="19229" y="143"/>
                    <a:pt x="18860" y="274"/>
                    <a:pt x="18491" y="405"/>
                  </a:cubicBezTo>
                  <a:lnTo>
                    <a:pt x="0" y="31230"/>
                  </a:lnTo>
                  <a:cubicBezTo>
                    <a:pt x="48" y="31635"/>
                    <a:pt x="107" y="32028"/>
                    <a:pt x="179" y="32421"/>
                  </a:cubicBezTo>
                  <a:lnTo>
                    <a:pt x="19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20859750" y="10443075"/>
              <a:ext cx="412575" cy="687025"/>
            </a:xfrm>
            <a:custGeom>
              <a:avLst/>
              <a:gdLst/>
              <a:ahLst/>
              <a:cxnLst/>
              <a:rect l="l" t="t" r="r" b="b"/>
              <a:pathLst>
                <a:path w="16503" h="27481" extrusionOk="0">
                  <a:moveTo>
                    <a:pt x="16502" y="1"/>
                  </a:moveTo>
                  <a:lnTo>
                    <a:pt x="16502" y="1"/>
                  </a:lnTo>
                  <a:cubicBezTo>
                    <a:pt x="16073" y="215"/>
                    <a:pt x="15645" y="429"/>
                    <a:pt x="15228" y="656"/>
                  </a:cubicBezTo>
                  <a:lnTo>
                    <a:pt x="0" y="26028"/>
                  </a:lnTo>
                  <a:lnTo>
                    <a:pt x="0" y="26230"/>
                  </a:lnTo>
                  <a:cubicBezTo>
                    <a:pt x="0" y="26647"/>
                    <a:pt x="12" y="27064"/>
                    <a:pt x="36" y="27480"/>
                  </a:cubicBezTo>
                  <a:lnTo>
                    <a:pt x="16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0880575" y="10388300"/>
              <a:ext cx="551575" cy="908475"/>
            </a:xfrm>
            <a:custGeom>
              <a:avLst/>
              <a:gdLst/>
              <a:ahLst/>
              <a:cxnLst/>
              <a:rect l="l" t="t" r="r" b="b"/>
              <a:pathLst>
                <a:path w="22063" h="36339" extrusionOk="0">
                  <a:moveTo>
                    <a:pt x="22063" y="1"/>
                  </a:moveTo>
                  <a:lnTo>
                    <a:pt x="22063" y="1"/>
                  </a:lnTo>
                  <a:cubicBezTo>
                    <a:pt x="21717" y="84"/>
                    <a:pt x="21360" y="156"/>
                    <a:pt x="21015" y="239"/>
                  </a:cubicBezTo>
                  <a:lnTo>
                    <a:pt x="0" y="35303"/>
                  </a:lnTo>
                  <a:lnTo>
                    <a:pt x="274" y="36339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1189850" y="10462125"/>
              <a:ext cx="763500" cy="1255850"/>
            </a:xfrm>
            <a:custGeom>
              <a:avLst/>
              <a:gdLst/>
              <a:ahLst/>
              <a:cxnLst/>
              <a:rect l="l" t="t" r="r" b="b"/>
              <a:pathLst>
                <a:path w="30540" h="50234" extrusionOk="0">
                  <a:moveTo>
                    <a:pt x="29873" y="1"/>
                  </a:moveTo>
                  <a:lnTo>
                    <a:pt x="0" y="49816"/>
                  </a:lnTo>
                  <a:cubicBezTo>
                    <a:pt x="202" y="49947"/>
                    <a:pt x="429" y="50090"/>
                    <a:pt x="643" y="50233"/>
                  </a:cubicBezTo>
                  <a:lnTo>
                    <a:pt x="30540" y="382"/>
                  </a:lnTo>
                  <a:cubicBezTo>
                    <a:pt x="30313" y="251"/>
                    <a:pt x="30087" y="132"/>
                    <a:pt x="29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0901400" y="10376700"/>
              <a:ext cx="601000" cy="987650"/>
            </a:xfrm>
            <a:custGeom>
              <a:avLst/>
              <a:gdLst/>
              <a:ahLst/>
              <a:cxnLst/>
              <a:rect l="l" t="t" r="r" b="b"/>
              <a:pathLst>
                <a:path w="24040" h="39506" extrusionOk="0">
                  <a:moveTo>
                    <a:pt x="24040" y="1"/>
                  </a:moveTo>
                  <a:lnTo>
                    <a:pt x="24040" y="1"/>
                  </a:lnTo>
                  <a:cubicBezTo>
                    <a:pt x="23706" y="36"/>
                    <a:pt x="23397" y="84"/>
                    <a:pt x="23075" y="120"/>
                  </a:cubicBezTo>
                  <a:lnTo>
                    <a:pt x="1" y="38601"/>
                  </a:lnTo>
                  <a:cubicBezTo>
                    <a:pt x="108" y="38910"/>
                    <a:pt x="227" y="39208"/>
                    <a:pt x="346" y="39505"/>
                  </a:cubicBezTo>
                  <a:lnTo>
                    <a:pt x="24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0864200" y="10499325"/>
              <a:ext cx="310775" cy="518250"/>
            </a:xfrm>
            <a:custGeom>
              <a:avLst/>
              <a:gdLst/>
              <a:ahLst/>
              <a:cxnLst/>
              <a:rect l="l" t="t" r="r" b="b"/>
              <a:pathLst>
                <a:path w="12431" h="20730" extrusionOk="0">
                  <a:moveTo>
                    <a:pt x="12431" y="1"/>
                  </a:moveTo>
                  <a:cubicBezTo>
                    <a:pt x="11883" y="370"/>
                    <a:pt x="11347" y="775"/>
                    <a:pt x="10823" y="1192"/>
                  </a:cubicBezTo>
                  <a:lnTo>
                    <a:pt x="298" y="18765"/>
                  </a:lnTo>
                  <a:cubicBezTo>
                    <a:pt x="179" y="19420"/>
                    <a:pt x="72" y="20075"/>
                    <a:pt x="1" y="20730"/>
                  </a:cubicBezTo>
                  <a:lnTo>
                    <a:pt x="12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0927600" y="10372250"/>
              <a:ext cx="641475" cy="1052825"/>
            </a:xfrm>
            <a:custGeom>
              <a:avLst/>
              <a:gdLst/>
              <a:ahLst/>
              <a:cxnLst/>
              <a:rect l="l" t="t" r="r" b="b"/>
              <a:pathLst>
                <a:path w="25659" h="42113" extrusionOk="0">
                  <a:moveTo>
                    <a:pt x="25659" y="0"/>
                  </a:moveTo>
                  <a:cubicBezTo>
                    <a:pt x="25361" y="0"/>
                    <a:pt x="25040" y="24"/>
                    <a:pt x="24742" y="36"/>
                  </a:cubicBezTo>
                  <a:lnTo>
                    <a:pt x="1" y="41291"/>
                  </a:lnTo>
                  <a:cubicBezTo>
                    <a:pt x="132" y="41577"/>
                    <a:pt x="263" y="41838"/>
                    <a:pt x="394" y="42112"/>
                  </a:cubicBezTo>
                  <a:lnTo>
                    <a:pt x="25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1103225" y="10416300"/>
              <a:ext cx="752200" cy="1237075"/>
            </a:xfrm>
            <a:custGeom>
              <a:avLst/>
              <a:gdLst/>
              <a:ahLst/>
              <a:cxnLst/>
              <a:rect l="l" t="t" r="r" b="b"/>
              <a:pathLst>
                <a:path w="30088" h="49483" extrusionOk="0">
                  <a:moveTo>
                    <a:pt x="29373" y="0"/>
                  </a:moveTo>
                  <a:lnTo>
                    <a:pt x="0" y="48982"/>
                  </a:lnTo>
                  <a:cubicBezTo>
                    <a:pt x="191" y="49161"/>
                    <a:pt x="381" y="49328"/>
                    <a:pt x="572" y="49482"/>
                  </a:cubicBezTo>
                  <a:lnTo>
                    <a:pt x="30087" y="286"/>
                  </a:lnTo>
                  <a:cubicBezTo>
                    <a:pt x="29849" y="191"/>
                    <a:pt x="29611" y="95"/>
                    <a:pt x="29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1145500" y="10437425"/>
              <a:ext cx="759925" cy="1249875"/>
            </a:xfrm>
            <a:custGeom>
              <a:avLst/>
              <a:gdLst/>
              <a:ahLst/>
              <a:cxnLst/>
              <a:rect l="l" t="t" r="r" b="b"/>
              <a:pathLst>
                <a:path w="30397" h="49995" extrusionOk="0">
                  <a:moveTo>
                    <a:pt x="29694" y="0"/>
                  </a:moveTo>
                  <a:lnTo>
                    <a:pt x="0" y="49530"/>
                  </a:lnTo>
                  <a:cubicBezTo>
                    <a:pt x="214" y="49685"/>
                    <a:pt x="417" y="49852"/>
                    <a:pt x="607" y="49995"/>
                  </a:cubicBezTo>
                  <a:lnTo>
                    <a:pt x="30397" y="334"/>
                  </a:lnTo>
                  <a:cubicBezTo>
                    <a:pt x="30170" y="215"/>
                    <a:pt x="29932" y="108"/>
                    <a:pt x="29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1063050" y="10399325"/>
              <a:ext cx="740275" cy="1216850"/>
            </a:xfrm>
            <a:custGeom>
              <a:avLst/>
              <a:gdLst/>
              <a:ahLst/>
              <a:cxnLst/>
              <a:rect l="l" t="t" r="r" b="b"/>
              <a:pathLst>
                <a:path w="29611" h="48674" extrusionOk="0">
                  <a:moveTo>
                    <a:pt x="28849" y="0"/>
                  </a:moveTo>
                  <a:lnTo>
                    <a:pt x="0" y="48114"/>
                  </a:lnTo>
                  <a:cubicBezTo>
                    <a:pt x="179" y="48304"/>
                    <a:pt x="369" y="48495"/>
                    <a:pt x="548" y="48673"/>
                  </a:cubicBezTo>
                  <a:lnTo>
                    <a:pt x="29611" y="215"/>
                  </a:lnTo>
                  <a:lnTo>
                    <a:pt x="2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0989525" y="10377000"/>
              <a:ext cx="701900" cy="1152550"/>
            </a:xfrm>
            <a:custGeom>
              <a:avLst/>
              <a:gdLst/>
              <a:ahLst/>
              <a:cxnLst/>
              <a:rect l="l" t="t" r="r" b="b"/>
              <a:pathLst>
                <a:path w="28076" h="46102" extrusionOk="0">
                  <a:moveTo>
                    <a:pt x="27242" y="1"/>
                  </a:moveTo>
                  <a:lnTo>
                    <a:pt x="0" y="45423"/>
                  </a:lnTo>
                  <a:cubicBezTo>
                    <a:pt x="167" y="45637"/>
                    <a:pt x="322" y="45875"/>
                    <a:pt x="476" y="46101"/>
                  </a:cubicBezTo>
                  <a:lnTo>
                    <a:pt x="28075" y="96"/>
                  </a:lnTo>
                  <a:cubicBezTo>
                    <a:pt x="27801" y="48"/>
                    <a:pt x="27527" y="24"/>
                    <a:pt x="27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1024650" y="10385325"/>
              <a:ext cx="723325" cy="1189175"/>
            </a:xfrm>
            <a:custGeom>
              <a:avLst/>
              <a:gdLst/>
              <a:ahLst/>
              <a:cxnLst/>
              <a:rect l="l" t="t" r="r" b="b"/>
              <a:pathLst>
                <a:path w="28933" h="47567" extrusionOk="0">
                  <a:moveTo>
                    <a:pt x="28135" y="1"/>
                  </a:moveTo>
                  <a:lnTo>
                    <a:pt x="0" y="46959"/>
                  </a:lnTo>
                  <a:cubicBezTo>
                    <a:pt x="167" y="47173"/>
                    <a:pt x="345" y="47364"/>
                    <a:pt x="524" y="47566"/>
                  </a:cubicBezTo>
                  <a:lnTo>
                    <a:pt x="28932" y="179"/>
                  </a:lnTo>
                  <a:cubicBezTo>
                    <a:pt x="28658" y="120"/>
                    <a:pt x="28408" y="60"/>
                    <a:pt x="28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956775" y="10371950"/>
              <a:ext cx="675100" cy="1107900"/>
            </a:xfrm>
            <a:custGeom>
              <a:avLst/>
              <a:gdLst/>
              <a:ahLst/>
              <a:cxnLst/>
              <a:rect l="l" t="t" r="r" b="b"/>
              <a:pathLst>
                <a:path w="27004" h="44316" extrusionOk="0">
                  <a:moveTo>
                    <a:pt x="26135" y="0"/>
                  </a:moveTo>
                  <a:lnTo>
                    <a:pt x="0" y="43565"/>
                  </a:lnTo>
                  <a:cubicBezTo>
                    <a:pt x="155" y="43815"/>
                    <a:pt x="298" y="44077"/>
                    <a:pt x="453" y="44315"/>
                  </a:cubicBezTo>
                  <a:lnTo>
                    <a:pt x="27004" y="48"/>
                  </a:lnTo>
                  <a:cubicBezTo>
                    <a:pt x="26718" y="36"/>
                    <a:pt x="26420" y="24"/>
                    <a:pt x="26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16"/>
          <p:cNvSpPr txBox="1">
            <a:spLocks noGrp="1"/>
          </p:cNvSpPr>
          <p:nvPr>
            <p:ph type="title"/>
          </p:nvPr>
        </p:nvSpPr>
        <p:spPr>
          <a:xfrm>
            <a:off x="713100" y="2203650"/>
            <a:ext cx="19602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1"/>
          </p:nvPr>
        </p:nvSpPr>
        <p:spPr>
          <a:xfrm>
            <a:off x="317427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2"/>
          </p:nvPr>
        </p:nvSpPr>
        <p:spPr>
          <a:xfrm>
            <a:off x="317427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3" hasCustomPrompt="1"/>
          </p:nvPr>
        </p:nvSpPr>
        <p:spPr>
          <a:xfrm>
            <a:off x="317017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subTitle" idx="4"/>
          </p:nvPr>
        </p:nvSpPr>
        <p:spPr>
          <a:xfrm>
            <a:off x="598962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5"/>
          </p:nvPr>
        </p:nvSpPr>
        <p:spPr>
          <a:xfrm>
            <a:off x="598962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title" idx="6" hasCustomPrompt="1"/>
          </p:nvPr>
        </p:nvSpPr>
        <p:spPr>
          <a:xfrm>
            <a:off x="598552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7"/>
          </p:nvPr>
        </p:nvSpPr>
        <p:spPr>
          <a:xfrm>
            <a:off x="317427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8"/>
          </p:nvPr>
        </p:nvSpPr>
        <p:spPr>
          <a:xfrm>
            <a:off x="317427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title" idx="9" hasCustomPrompt="1"/>
          </p:nvPr>
        </p:nvSpPr>
        <p:spPr>
          <a:xfrm>
            <a:off x="317017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3"/>
          </p:nvPr>
        </p:nvSpPr>
        <p:spPr>
          <a:xfrm>
            <a:off x="598962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subTitle" idx="14"/>
          </p:nvPr>
        </p:nvSpPr>
        <p:spPr>
          <a:xfrm>
            <a:off x="598962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6" name="Google Shape;326;p16"/>
          <p:cNvSpPr txBox="1">
            <a:spLocks noGrp="1"/>
          </p:cNvSpPr>
          <p:nvPr>
            <p:ph type="title" idx="15" hasCustomPrompt="1"/>
          </p:nvPr>
        </p:nvSpPr>
        <p:spPr>
          <a:xfrm>
            <a:off x="598552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27" name="Google Shape;327;p16"/>
          <p:cNvGrpSpPr/>
          <p:nvPr/>
        </p:nvGrpSpPr>
        <p:grpSpPr>
          <a:xfrm flipH="1">
            <a:off x="215314" y="-6"/>
            <a:ext cx="1139277" cy="931610"/>
            <a:chOff x="6636683" y="3498162"/>
            <a:chExt cx="1409124" cy="1154412"/>
          </a:xfrm>
        </p:grpSpPr>
        <p:sp>
          <p:nvSpPr>
            <p:cNvPr id="328" name="Google Shape;328;p16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9" r:id="rId7"/>
    <p:sldLayoutId id="2147483661" r:id="rId8"/>
    <p:sldLayoutId id="2147483662" r:id="rId9"/>
    <p:sldLayoutId id="2147483663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27546" y="220488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rial Black" panose="020B0A04020102020204" pitchFamily="34" charset="0"/>
              </a:rPr>
              <a:t>   </a:t>
            </a:r>
            <a:r>
              <a:rPr lang="fr-FR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Présentation </a:t>
            </a:r>
            <a:r>
              <a:rPr lang="fr-FR" sz="2000" dirty="0">
                <a:solidFill>
                  <a:schemeClr val="tx1"/>
                </a:solidFill>
                <a:latin typeface="Arial Black" panose="020B0A04020102020204" pitchFamily="34" charset="0"/>
              </a:rPr>
              <a:t>de projet </a:t>
            </a:r>
            <a:r>
              <a:rPr lang="fr-FR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d’intégration</a:t>
            </a:r>
            <a:endParaRPr lang="fr-FR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90" y="4060546"/>
            <a:ext cx="27310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Encadré par</a:t>
            </a:r>
            <a:r>
              <a:rPr lang="fr-FR" b="1" dirty="0">
                <a:solidFill>
                  <a:schemeClr val="tx2">
                    <a:lumMod val="10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:</a:t>
            </a:r>
          </a:p>
          <a:p>
            <a:endParaRPr lang="fr-FR" b="1" u="sng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Calibri" panose="020F0502020204030204" pitchFamily="34" charset="0"/>
            </a:endParaRPr>
          </a:p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M. </a:t>
            </a:r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Ben Chaabane Sabeur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4637" y="3604268"/>
            <a:ext cx="2401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Elaboré 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par:</a:t>
            </a:r>
          </a:p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Karchouda Asma</a:t>
            </a:r>
          </a:p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Taieb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Mouhib</a:t>
            </a:r>
            <a:endParaRPr lang="fr-FR" b="1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Calibri" panose="020F0502020204030204" pitchFamily="34" charset="0"/>
            </a:endParaRPr>
          </a:p>
          <a:p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Ghlissi</a:t>
            </a:r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kawther</a:t>
            </a:r>
            <a:endParaRPr lang="fr-FR" b="1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Calibri" panose="020F0502020204030204" pitchFamily="34" charset="0"/>
            </a:endParaRPr>
          </a:p>
          <a:p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Jelliti</a:t>
            </a:r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 Mohamed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Riadh</a:t>
            </a:r>
            <a:endParaRPr lang="fr-FR" b="1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Calibri" panose="020F0502020204030204" pitchFamily="34" charset="0"/>
            </a:endParaRPr>
          </a:p>
          <a:p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Galai</a:t>
            </a:r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fr-FR" b="1" dirty="0" err="1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Calibri" panose="020F0502020204030204" pitchFamily="34" charset="0"/>
              </a:rPr>
              <a:t>Ala</a:t>
            </a:r>
            <a:endParaRPr lang="fr-FR" b="1" dirty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4165" y="1521183"/>
            <a:ext cx="6611281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  <a:latin typeface="Hanken Grotesk Black" pitchFamily="2" charset="0"/>
              </a:rPr>
              <a:t>Application web de gestion</a:t>
            </a:r>
          </a:p>
          <a:p>
            <a:pPr algn="ctr"/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  <a:latin typeface="Hanken Grotesk Black" pitchFamily="2" charset="0"/>
              </a:rPr>
              <a:t>Pour </a:t>
            </a:r>
            <a:r>
              <a:rPr lang="fr-FR" sz="4000" b="1" dirty="0" smtClean="0">
                <a:solidFill>
                  <a:schemeClr val="accent3">
                    <a:lumMod val="75000"/>
                  </a:schemeClr>
                </a:solidFill>
                <a:latin typeface="Hanken Grotesk Black" pitchFamily="2" charset="0"/>
              </a:rPr>
              <a:t>les ergothérapeutes</a:t>
            </a:r>
            <a:endParaRPr lang="fr-FR" sz="4000" b="1" dirty="0">
              <a:solidFill>
                <a:schemeClr val="accent3">
                  <a:lumMod val="75000"/>
                </a:schemeClr>
              </a:solidFill>
              <a:latin typeface="Hanken Grotesk Black" pitchFamily="2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74166" cy="998660"/>
          </a:xfrm>
          <a:prstGeom prst="rect">
            <a:avLst/>
          </a:prstGeom>
        </p:spPr>
      </p:pic>
      <p:sp>
        <p:nvSpPr>
          <p:cNvPr id="12" name="Google Shape;675;p32"/>
          <p:cNvSpPr/>
          <p:nvPr/>
        </p:nvSpPr>
        <p:spPr>
          <a:xfrm rot="5400000">
            <a:off x="4973230" y="1047754"/>
            <a:ext cx="2298879" cy="5905500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67000">
                <a:schemeClr val="accent3">
                  <a:lumMod val="50000"/>
                </a:scheme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63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4000"/>
          </a:schemeClr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32"/>
          <p:cNvPicPr preferRelativeResize="0"/>
          <p:nvPr/>
        </p:nvPicPr>
        <p:blipFill rotWithShape="1">
          <a:blip r:embed="rId3">
            <a:alphaModFix/>
          </a:blip>
          <a:srcRect l="26275" t="31124"/>
          <a:stretch/>
        </p:blipFill>
        <p:spPr>
          <a:xfrm>
            <a:off x="4948488" y="0"/>
            <a:ext cx="4195511" cy="5143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32"/>
          <p:cNvGrpSpPr/>
          <p:nvPr/>
        </p:nvGrpSpPr>
        <p:grpSpPr>
          <a:xfrm>
            <a:off x="426200" y="659634"/>
            <a:ext cx="3400000" cy="943698"/>
            <a:chOff x="862475" y="2054275"/>
            <a:chExt cx="682200" cy="0"/>
          </a:xfrm>
        </p:grpSpPr>
        <p:cxnSp>
          <p:nvCxnSpPr>
            <p:cNvPr id="641" name="Google Shape;641;p32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2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5" name="Google Shape;675;p32"/>
          <p:cNvSpPr/>
          <p:nvPr/>
        </p:nvSpPr>
        <p:spPr>
          <a:xfrm rot="5400000">
            <a:off x="7780226" y="3780822"/>
            <a:ext cx="1362698" cy="1362698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2"/>
          <p:cNvSpPr txBox="1">
            <a:spLocks noGrp="1"/>
          </p:cNvSpPr>
          <p:nvPr>
            <p:ph type="title"/>
          </p:nvPr>
        </p:nvSpPr>
        <p:spPr>
          <a:xfrm>
            <a:off x="328975" y="44634"/>
            <a:ext cx="38655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Besoins fonctionnels</a:t>
            </a:r>
            <a:endParaRPr sz="2800" b="1" dirty="0"/>
          </a:p>
        </p:txBody>
      </p:sp>
      <p:grpSp>
        <p:nvGrpSpPr>
          <p:cNvPr id="46" name="Group 1">
            <a:extLst>
              <a:ext uri="{FF2B5EF4-FFF2-40B4-BE49-F238E27FC236}">
                <a16:creationId xmlns:a16="http://schemas.microsoft.com/office/drawing/2014/main" id="{3635C28A-AE42-405E-9095-53541A58E982}"/>
              </a:ext>
            </a:extLst>
          </p:cNvPr>
          <p:cNvGrpSpPr/>
          <p:nvPr/>
        </p:nvGrpSpPr>
        <p:grpSpPr>
          <a:xfrm>
            <a:off x="78402" y="1125083"/>
            <a:ext cx="1145363" cy="3613229"/>
            <a:chOff x="1840896" y="1757724"/>
            <a:chExt cx="1969963" cy="3704082"/>
          </a:xfrm>
        </p:grpSpPr>
        <p:sp>
          <p:nvSpPr>
            <p:cNvPr id="48" name="Freeform: Shape 16">
              <a:extLst>
                <a:ext uri="{FF2B5EF4-FFF2-40B4-BE49-F238E27FC236}">
                  <a16:creationId xmlns:a16="http://schemas.microsoft.com/office/drawing/2014/main" id="{75582C03-2B34-472A-B6B0-68E9840CF5E6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7">
              <a:extLst>
                <a:ext uri="{FF2B5EF4-FFF2-40B4-BE49-F238E27FC236}">
                  <a16:creationId xmlns:a16="http://schemas.microsoft.com/office/drawing/2014/main" id="{18E5A0CE-581D-46E4-88F8-BC95F34565A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8">
              <a:extLst>
                <a:ext uri="{FF2B5EF4-FFF2-40B4-BE49-F238E27FC236}">
                  <a16:creationId xmlns:a16="http://schemas.microsoft.com/office/drawing/2014/main" id="{7E27C72E-5493-42C2-9E99-F3B1A77B9AA9}"/>
                </a:ext>
              </a:extLst>
            </p:cNvPr>
            <p:cNvSpPr/>
            <p:nvPr/>
          </p:nvSpPr>
          <p:spPr>
            <a:xfrm>
              <a:off x="2991067" y="2265210"/>
              <a:ext cx="390524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9">
              <a:extLst>
                <a:ext uri="{FF2B5EF4-FFF2-40B4-BE49-F238E27FC236}">
                  <a16:creationId xmlns:a16="http://schemas.microsoft.com/office/drawing/2014/main" id="{0268F29F-9F9B-470D-947F-1096ED494E1E}"/>
                </a:ext>
              </a:extLst>
            </p:cNvPr>
            <p:cNvSpPr/>
            <p:nvPr/>
          </p:nvSpPr>
          <p:spPr>
            <a:xfrm>
              <a:off x="3395260" y="2892153"/>
              <a:ext cx="390524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0">
              <a:extLst>
                <a:ext uri="{FF2B5EF4-FFF2-40B4-BE49-F238E27FC236}">
                  <a16:creationId xmlns:a16="http://schemas.microsoft.com/office/drawing/2014/main" id="{4C4C64CD-D3B7-465F-871F-4CB1B90DF9DE}"/>
                </a:ext>
              </a:extLst>
            </p:cNvPr>
            <p:cNvSpPr/>
            <p:nvPr/>
          </p:nvSpPr>
          <p:spPr>
            <a:xfrm>
              <a:off x="3420335" y="3548548"/>
              <a:ext cx="390524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66866" y="1142947"/>
            <a:ext cx="2948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Söhne"/>
              </a:rPr>
              <a:t>Gestion des profils patients 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5169" y="1691839"/>
            <a:ext cx="215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Suivi de la progression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2020" y="2231687"/>
            <a:ext cx="2199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Consultation à distance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8360" y="2877612"/>
            <a:ext cx="2560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Interaction avec les familles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0268F29F-9F9B-470D-947F-1096ED494E1E}"/>
              </a:ext>
            </a:extLst>
          </p:cNvPr>
          <p:cNvSpPr/>
          <p:nvPr/>
        </p:nvSpPr>
        <p:spPr>
          <a:xfrm>
            <a:off x="947166" y="3512277"/>
            <a:ext cx="227056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0243" y="3481318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Gestion des absences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4C64CD-D3B7-465F-871F-4CB1B90DF9DE}"/>
              </a:ext>
            </a:extLst>
          </p:cNvPr>
          <p:cNvSpPr/>
          <p:nvPr/>
        </p:nvSpPr>
        <p:spPr>
          <a:xfrm>
            <a:off x="666543" y="4049589"/>
            <a:ext cx="227056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7149" y="4026113"/>
            <a:ext cx="3009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Espace de Partage Professionnel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0268F29F-9F9B-470D-947F-1096ED494E1E}"/>
              </a:ext>
            </a:extLst>
          </p:cNvPr>
          <p:cNvSpPr/>
          <p:nvPr/>
        </p:nvSpPr>
        <p:spPr>
          <a:xfrm>
            <a:off x="247879" y="4495207"/>
            <a:ext cx="227056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0621" y="4598869"/>
            <a:ext cx="3435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Système de Gestion des Médicaments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6000"/>
          </a:schemeClr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32"/>
          <p:cNvGrpSpPr/>
          <p:nvPr/>
        </p:nvGrpSpPr>
        <p:grpSpPr>
          <a:xfrm>
            <a:off x="4805110" y="537804"/>
            <a:ext cx="4153270" cy="943698"/>
            <a:chOff x="862475" y="2054275"/>
            <a:chExt cx="682200" cy="0"/>
          </a:xfrm>
        </p:grpSpPr>
        <p:cxnSp>
          <p:nvCxnSpPr>
            <p:cNvPr id="641" name="Google Shape;641;p32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2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9" name="Google Shape;679;p32"/>
          <p:cNvSpPr txBox="1">
            <a:spLocks noGrp="1"/>
          </p:cNvSpPr>
          <p:nvPr>
            <p:ph type="title"/>
          </p:nvPr>
        </p:nvSpPr>
        <p:spPr>
          <a:xfrm>
            <a:off x="4805110" y="19327"/>
            <a:ext cx="4545367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Besoins non fonctionnels</a:t>
            </a:r>
            <a:endParaRPr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5093176" y="1045084"/>
            <a:ext cx="2500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Portabilité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4C64CD-D3B7-465F-871F-4CB1B90DF9DE}"/>
              </a:ext>
            </a:extLst>
          </p:cNvPr>
          <p:cNvSpPr/>
          <p:nvPr/>
        </p:nvSpPr>
        <p:spPr>
          <a:xfrm>
            <a:off x="4473457" y="1754399"/>
            <a:ext cx="381145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fr-FR" b="1" dirty="0"/>
              <a:t> 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7E27C72E-5493-42C2-9E99-F3B1A77B9AA9}"/>
              </a:ext>
            </a:extLst>
          </p:cNvPr>
          <p:cNvSpPr/>
          <p:nvPr/>
        </p:nvSpPr>
        <p:spPr>
          <a:xfrm>
            <a:off x="4473458" y="1003890"/>
            <a:ext cx="381144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6"/>
                  <a:pt x="389096" y="198120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2" y="1726901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Söhne"/>
              </a:rPr>
              <a:t>Sécurité 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6678" y="2540542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Söhne"/>
              </a:rPr>
              <a:t>Fiabilité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5854" y="3300638"/>
            <a:ext cx="18486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Compatibilité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16928" y="4151732"/>
            <a:ext cx="2803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Maintenabilité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4C4C64CD-D3B7-465F-871F-4CB1B90DF9DE}"/>
              </a:ext>
            </a:extLst>
          </p:cNvPr>
          <p:cNvSpPr/>
          <p:nvPr/>
        </p:nvSpPr>
        <p:spPr>
          <a:xfrm>
            <a:off x="4485540" y="2504908"/>
            <a:ext cx="381145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fr-FR" b="1" dirty="0"/>
              <a:t> 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4C4C64CD-D3B7-465F-871F-4CB1B90DF9DE}"/>
              </a:ext>
            </a:extLst>
          </p:cNvPr>
          <p:cNvSpPr/>
          <p:nvPr/>
        </p:nvSpPr>
        <p:spPr>
          <a:xfrm>
            <a:off x="4479382" y="3279442"/>
            <a:ext cx="381145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fr-FR" b="1" dirty="0"/>
              <a:t> 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4C4C64CD-D3B7-465F-871F-4CB1B90DF9DE}"/>
              </a:ext>
            </a:extLst>
          </p:cNvPr>
          <p:cNvSpPr/>
          <p:nvPr/>
        </p:nvSpPr>
        <p:spPr>
          <a:xfrm>
            <a:off x="4509751" y="4159627"/>
            <a:ext cx="381145" cy="380946"/>
          </a:xfrm>
          <a:custGeom>
            <a:avLst/>
            <a:gdLst>
              <a:gd name="connsiteX0" fmla="*/ 389096 w 390525"/>
              <a:gd name="connsiteY0" fmla="*/ 198120 h 390525"/>
              <a:gd name="connsiteX1" fmla="*/ 198120 w 390525"/>
              <a:gd name="connsiteY1" fmla="*/ 389096 h 390525"/>
              <a:gd name="connsiteX2" fmla="*/ 7144 w 390525"/>
              <a:gd name="connsiteY2" fmla="*/ 198120 h 390525"/>
              <a:gd name="connsiteX3" fmla="*/ 198120 w 390525"/>
              <a:gd name="connsiteY3" fmla="*/ 7144 h 390525"/>
              <a:gd name="connsiteX4" fmla="*/ 389096 w 390525"/>
              <a:gd name="connsiteY4" fmla="*/ 19812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390525">
                <a:moveTo>
                  <a:pt x="389096" y="198120"/>
                </a:moveTo>
                <a:cubicBezTo>
                  <a:pt x="389096" y="303593"/>
                  <a:pt x="303593" y="389096"/>
                  <a:pt x="198120" y="389096"/>
                </a:cubicBezTo>
                <a:cubicBezTo>
                  <a:pt x="92647" y="389096"/>
                  <a:pt x="7144" y="303593"/>
                  <a:pt x="7144" y="198120"/>
                </a:cubicBezTo>
                <a:cubicBezTo>
                  <a:pt x="7144" y="92647"/>
                  <a:pt x="92647" y="7144"/>
                  <a:pt x="198120" y="7144"/>
                </a:cubicBezTo>
                <a:cubicBezTo>
                  <a:pt x="303593" y="7144"/>
                  <a:pt x="389096" y="92647"/>
                  <a:pt x="389096" y="198120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fr-FR" b="1" dirty="0"/>
              <a:t> 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327"/>
            <a:ext cx="4092676" cy="51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4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48387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3943350"/>
            <a:ext cx="9867900" cy="16954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9144000" y="1760309"/>
            <a:ext cx="87325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Planification </a:t>
            </a:r>
          </a:p>
          <a:p>
            <a:pPr algn="ctr"/>
            <a:r>
              <a:rPr lang="fr-F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&amp;</a:t>
            </a:r>
          </a:p>
          <a:p>
            <a:pPr algn="ctr"/>
            <a:r>
              <a:rPr lang="fr-F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méthodologie de travail</a:t>
            </a:r>
          </a:p>
          <a:p>
            <a:pPr algn="ctr"/>
            <a:endParaRPr lang="fr-FR" sz="4400" b="1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41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16954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3943350"/>
            <a:ext cx="9867900" cy="169545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205740" y="1668869"/>
            <a:ext cx="87325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Planification </a:t>
            </a:r>
          </a:p>
          <a:p>
            <a:pPr algn="ctr"/>
            <a:r>
              <a:rPr lang="fr-F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&amp;</a:t>
            </a:r>
          </a:p>
          <a:p>
            <a:pPr algn="ctr"/>
            <a:r>
              <a:rPr lang="fr-F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méthodologie de travail</a:t>
            </a:r>
          </a:p>
          <a:p>
            <a:pPr algn="ctr"/>
            <a:endParaRPr lang="fr-FR" sz="4400" b="1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18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alpha val="83000"/>
          </a:schemeClr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"/>
          <p:cNvSpPr txBox="1"/>
          <p:nvPr/>
        </p:nvSpPr>
        <p:spPr>
          <a:xfrm>
            <a:off x="717525" y="1084050"/>
            <a:ext cx="7709100" cy="3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t="17099" r="2160" b="819"/>
          <a:stretch/>
        </p:blipFill>
        <p:spPr>
          <a:xfrm>
            <a:off x="267419" y="780473"/>
            <a:ext cx="8483115" cy="412705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51228" y="105463"/>
            <a:ext cx="424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>
                <a:solidFill>
                  <a:schemeClr val="bg1"/>
                </a:solidFill>
              </a:rPr>
              <a:t>Diagramme de class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alpha val="86000"/>
          </a:schemeClr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"/>
          <p:cNvSpPr txBox="1"/>
          <p:nvPr/>
        </p:nvSpPr>
        <p:spPr>
          <a:xfrm>
            <a:off x="717525" y="1084050"/>
            <a:ext cx="7709100" cy="3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00726" y="32178"/>
            <a:ext cx="59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>
                <a:solidFill>
                  <a:schemeClr val="bg1"/>
                </a:solidFill>
              </a:rPr>
              <a:t>Diagramme de cas d’utilisation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 r="28629"/>
          <a:stretch/>
        </p:blipFill>
        <p:spPr>
          <a:xfrm>
            <a:off x="717526" y="888521"/>
            <a:ext cx="7632844" cy="40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5000"/>
          </a:schemeClr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"/>
          <p:cNvSpPr txBox="1"/>
          <p:nvPr/>
        </p:nvSpPr>
        <p:spPr>
          <a:xfrm>
            <a:off x="717525" y="1084050"/>
            <a:ext cx="7709100" cy="3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8" y="989452"/>
            <a:ext cx="7275738" cy="395256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55880" y="407425"/>
            <a:ext cx="68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 de séquence  « Fournir des consultations à distance »</a:t>
            </a:r>
          </a:p>
        </p:txBody>
      </p:sp>
    </p:spTree>
    <p:extLst>
      <p:ext uri="{BB962C8B-B14F-4D97-AF65-F5344CB8AC3E}">
        <p14:creationId xmlns:p14="http://schemas.microsoft.com/office/powerpoint/2010/main" val="53642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5000"/>
          </a:schemeClr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96000" y="366300"/>
            <a:ext cx="7264800" cy="42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« </a:t>
            </a:r>
            <a:r>
              <a:rPr lang="fr-FR" dirty="0" err="1"/>
              <a:t>Authentifiaction</a:t>
            </a:r>
            <a:r>
              <a:rPr lang="fr-FR" dirty="0"/>
              <a:t> »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" t="107" r="-1961" b="-2641"/>
          <a:stretch/>
        </p:blipFill>
        <p:spPr>
          <a:xfrm>
            <a:off x="993600" y="1015184"/>
            <a:ext cx="7646400" cy="354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6000"/>
          </a:schemeClr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620000" y="316800"/>
            <a:ext cx="7264800" cy="42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«fiche patient »</a:t>
            </a:r>
          </a:p>
        </p:txBody>
      </p:sp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002110"/>
            <a:ext cx="6991350" cy="3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5000"/>
          </a:schemeClr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620000" y="316800"/>
            <a:ext cx="7264800" cy="42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«</a:t>
            </a:r>
            <a:r>
              <a:rPr lang="fr-FR" b="1" dirty="0"/>
              <a:t>en détail notre vision, notre mission en </a:t>
            </a:r>
            <a:r>
              <a:rPr lang="fr-FR" b="1" dirty="0" err="1"/>
              <a:t>detail</a:t>
            </a:r>
            <a:r>
              <a:rPr lang="fr-FR" dirty="0"/>
              <a:t> »</a:t>
            </a:r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48" y="979704"/>
            <a:ext cx="6991350" cy="37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5000"/>
          </a:schemeClr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6927" y="1990192"/>
            <a:ext cx="31499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chemeClr val="accent3">
                    <a:lumMod val="75000"/>
                  </a:schemeClr>
                </a:solidFill>
              </a:rPr>
              <a:t>Plan</a:t>
            </a:r>
            <a:endParaRPr lang="fr-FR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Google Shape;975;p41"/>
          <p:cNvSpPr/>
          <p:nvPr/>
        </p:nvSpPr>
        <p:spPr>
          <a:xfrm>
            <a:off x="5410275" y="297551"/>
            <a:ext cx="775800" cy="538698"/>
          </a:xfrm>
          <a:prstGeom prst="ellipse">
            <a:avLst/>
          </a:prstGeom>
          <a:gradFill>
            <a:gsLst>
              <a:gs pos="4100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" name="Google Shape;979;p41"/>
          <p:cNvSpPr txBox="1">
            <a:spLocks noGrp="1"/>
          </p:cNvSpPr>
          <p:nvPr>
            <p:ph type="title" idx="4294967295"/>
          </p:nvPr>
        </p:nvSpPr>
        <p:spPr>
          <a:xfrm>
            <a:off x="5453453" y="399272"/>
            <a:ext cx="732622" cy="32422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01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3" name="Google Shape;975;p41"/>
          <p:cNvSpPr/>
          <p:nvPr/>
        </p:nvSpPr>
        <p:spPr>
          <a:xfrm>
            <a:off x="4634475" y="1498511"/>
            <a:ext cx="775800" cy="540262"/>
          </a:xfrm>
          <a:prstGeom prst="ellipse">
            <a:avLst/>
          </a:prstGeom>
          <a:gradFill>
            <a:gsLst>
              <a:gs pos="2400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" name="Google Shape;979;p41"/>
          <p:cNvSpPr txBox="1">
            <a:spLocks noGrp="1"/>
          </p:cNvSpPr>
          <p:nvPr>
            <p:ph type="title" idx="4294967295"/>
          </p:nvPr>
        </p:nvSpPr>
        <p:spPr>
          <a:xfrm>
            <a:off x="4670850" y="1547092"/>
            <a:ext cx="703050" cy="510308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02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5" name="Google Shape;975;p41"/>
          <p:cNvSpPr/>
          <p:nvPr/>
        </p:nvSpPr>
        <p:spPr>
          <a:xfrm>
            <a:off x="5337525" y="2521892"/>
            <a:ext cx="818977" cy="550987"/>
          </a:xfrm>
          <a:prstGeom prst="ellipse">
            <a:avLst/>
          </a:prstGeom>
          <a:gradFill>
            <a:gsLst>
              <a:gs pos="2100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" name="Google Shape;979;p41"/>
          <p:cNvSpPr txBox="1">
            <a:spLocks noGrp="1"/>
          </p:cNvSpPr>
          <p:nvPr>
            <p:ph type="title" idx="4294967295"/>
          </p:nvPr>
        </p:nvSpPr>
        <p:spPr>
          <a:xfrm>
            <a:off x="5431864" y="2575835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03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7" name="Google Shape;975;p41"/>
          <p:cNvSpPr/>
          <p:nvPr/>
        </p:nvSpPr>
        <p:spPr>
          <a:xfrm>
            <a:off x="4591298" y="3478722"/>
            <a:ext cx="840566" cy="585557"/>
          </a:xfrm>
          <a:prstGeom prst="ellipse">
            <a:avLst/>
          </a:prstGeom>
          <a:gradFill>
            <a:gsLst>
              <a:gs pos="1300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" name="Google Shape;979;p41"/>
          <p:cNvSpPr txBox="1">
            <a:spLocks noGrp="1"/>
          </p:cNvSpPr>
          <p:nvPr>
            <p:ph type="title" idx="4294967295"/>
          </p:nvPr>
        </p:nvSpPr>
        <p:spPr>
          <a:xfrm>
            <a:off x="4707225" y="3538925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04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9" name="Google Shape;975;p41"/>
          <p:cNvSpPr/>
          <p:nvPr/>
        </p:nvSpPr>
        <p:spPr>
          <a:xfrm>
            <a:off x="5475041" y="4442460"/>
            <a:ext cx="775800" cy="547189"/>
          </a:xfrm>
          <a:prstGeom prst="ellipse">
            <a:avLst/>
          </a:prstGeom>
          <a:gradFill>
            <a:gsLst>
              <a:gs pos="2100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0" name="Google Shape;979;p41"/>
          <p:cNvSpPr txBox="1">
            <a:spLocks noGrp="1"/>
          </p:cNvSpPr>
          <p:nvPr>
            <p:ph type="title" idx="4294967295"/>
          </p:nvPr>
        </p:nvSpPr>
        <p:spPr>
          <a:xfrm>
            <a:off x="5547791" y="4508524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05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386730" y="306278"/>
            <a:ext cx="234431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505952" y="1531274"/>
            <a:ext cx="327759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3">
                    <a:lumMod val="75000"/>
                  </a:schemeClr>
                </a:solidFill>
              </a:rPr>
              <a:t>Analyse et spécification des besoins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272430" y="2501929"/>
            <a:ext cx="273146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Planification et méthodologie de travail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547791" y="3646530"/>
            <a:ext cx="22786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sz="1800" b="1" i="1" dirty="0">
                <a:solidFill>
                  <a:schemeClr val="accent3">
                    <a:lumMod val="75000"/>
                  </a:schemeClr>
                </a:solidFill>
              </a:rPr>
              <a:t>Réalisation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323591" y="4543582"/>
            <a:ext cx="27440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sz="1800" b="1" i="1" dirty="0">
                <a:solidFill>
                  <a:schemeClr val="accent3">
                    <a:lumMod val="75000"/>
                  </a:schemeClr>
                </a:solidFill>
              </a:rPr>
              <a:t>Conclusion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5" grpId="0"/>
      <p:bldP spid="6" grpId="0"/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5000"/>
          </a:schemeClr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620000" y="316800"/>
            <a:ext cx="7264800" cy="42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« nos valeurs et nos liens vers nos réseaux sociaux »</a:t>
            </a:r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911542"/>
            <a:ext cx="6991350" cy="33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7000"/>
          </a:schemeClr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620000" y="316800"/>
            <a:ext cx="7264800" cy="42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« différents services pour des thérapies  »</a:t>
            </a:r>
          </a:p>
        </p:txBody>
      </p:sp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040448"/>
            <a:ext cx="6991350" cy="30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1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6119812" y="2165775"/>
            <a:ext cx="10925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14445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16954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3943350"/>
            <a:ext cx="9867900" cy="169545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-783908" y="2217807"/>
            <a:ext cx="10925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2469664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"/>
          <p:cNvSpPr/>
          <p:nvPr/>
        </p:nvSpPr>
        <p:spPr>
          <a:xfrm rot="-5400000">
            <a:off x="0" y="111"/>
            <a:ext cx="992614" cy="992614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85000"/>
          </a:schemeClr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36">
            <a:extLst>
              <a:ext uri="{FF2B5EF4-FFF2-40B4-BE49-F238E27FC236}">
                <a16:creationId xmlns:a16="http://schemas.microsoft.com/office/drawing/2014/main" id="{12F9BB9F-7FD8-1EEF-2B9F-3AD14CE8725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2134" r="2134"/>
          <a:stretch/>
        </p:blipFill>
        <p:spPr>
          <a:xfrm>
            <a:off x="1717779" y="1075319"/>
            <a:ext cx="813949" cy="720239"/>
          </a:xfrm>
        </p:spPr>
      </p:pic>
      <p:sp>
        <p:nvSpPr>
          <p:cNvPr id="2" name="Rectangle 1"/>
          <p:cNvSpPr/>
          <p:nvPr/>
        </p:nvSpPr>
        <p:spPr>
          <a:xfrm>
            <a:off x="-939364" y="3297043"/>
            <a:ext cx="33803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Visual studio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</a:rPr>
              <a:t> code 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55" name="Picture Placeholder 51">
            <a:extLst>
              <a:ext uri="{FF2B5EF4-FFF2-40B4-BE49-F238E27FC236}">
                <a16:creationId xmlns:a16="http://schemas.microsoft.com/office/drawing/2014/main" id="{311978D9-36D7-BCB8-C850-EB142D8CB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91" y="1642881"/>
            <a:ext cx="1173995" cy="14416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827894" y="329704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err="1">
                <a:solidFill>
                  <a:schemeClr val="bg1"/>
                </a:solidFill>
              </a:rPr>
              <a:t>Xampp</a:t>
            </a:r>
            <a:endParaRPr lang="fr-FR" sz="1800" b="1" dirty="0">
              <a:solidFill>
                <a:schemeClr val="bg1"/>
              </a:solidFill>
            </a:endParaRPr>
          </a:p>
        </p:txBody>
      </p:sp>
      <p:pic>
        <p:nvPicPr>
          <p:cNvPr id="59" name="Picture Placeholder 55">
            <a:extLst>
              <a:ext uri="{FF2B5EF4-FFF2-40B4-BE49-F238E27FC236}">
                <a16:creationId xmlns:a16="http://schemas.microsoft.com/office/drawing/2014/main" id="{2A003270-BC7E-208D-D8BF-3784676658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7" r="797"/>
          <a:stretch/>
        </p:blipFill>
        <p:spPr>
          <a:xfrm>
            <a:off x="5716274" y="1642881"/>
            <a:ext cx="1379469" cy="1441695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80260" y="3297043"/>
            <a:ext cx="1226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GitHub</a:t>
            </a:r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03" y="1679768"/>
            <a:ext cx="1452398" cy="13679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12" name="Rectangle 11"/>
          <p:cNvSpPr/>
          <p:nvPr/>
        </p:nvSpPr>
        <p:spPr>
          <a:xfrm>
            <a:off x="729744" y="345896"/>
            <a:ext cx="690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chemeClr val="bg1"/>
                </a:solidFill>
              </a:rPr>
              <a:t>Outils de Développement &amp; </a:t>
            </a:r>
            <a:r>
              <a:rPr lang="fr-FR" sz="1800" b="1" dirty="0" err="1">
                <a:solidFill>
                  <a:schemeClr val="bg1"/>
                </a:solidFill>
              </a:rPr>
              <a:t>Enivronnement</a:t>
            </a:r>
            <a:r>
              <a:rPr lang="fr-FR" sz="1800" b="1" dirty="0">
                <a:solidFill>
                  <a:schemeClr val="bg1"/>
                </a:solidFill>
              </a:rPr>
              <a:t> logiciel</a:t>
            </a:r>
            <a:endParaRPr lang="fr-FR" sz="18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65" name="Picture Placeholder 36">
            <a:extLst>
              <a:ext uri="{FF2B5EF4-FFF2-40B4-BE49-F238E27FC236}">
                <a16:creationId xmlns:a16="http://schemas.microsoft.com/office/drawing/2014/main" id="{12F9BB9F-7FD8-1EEF-2B9F-3AD14CE87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" r="2134"/>
          <a:stretch/>
        </p:blipFill>
        <p:spPr>
          <a:xfrm>
            <a:off x="121911" y="1645511"/>
            <a:ext cx="1339633" cy="1439065"/>
          </a:xfrm>
          <a:prstGeom prst="round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852039" y="3266265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Star </a:t>
            </a:r>
            <a:r>
              <a:rPr lang="fr-FR" sz="1800" b="1" dirty="0" err="1">
                <a:solidFill>
                  <a:schemeClr val="bg1"/>
                </a:solidFill>
              </a:rPr>
              <a:t>Uml</a:t>
            </a:r>
            <a:endParaRPr lang="fr-FR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5936932" y="2110085"/>
            <a:ext cx="1092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  <a:endParaRPr lang="fr-FR" sz="5400" b="1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437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16954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3943350"/>
            <a:ext cx="9867900" cy="169545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-890588" y="2363449"/>
            <a:ext cx="10925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  <a:endParaRPr lang="fr-FR" sz="6000" b="1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6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9669780" y="1598324"/>
            <a:ext cx="10925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903108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16954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3943350"/>
            <a:ext cx="9867900" cy="169545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1028700" y="1796444"/>
            <a:ext cx="10925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73812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F2CB8D-10B9-4BB1-ABBA-CFC80D86FB94}"/>
              </a:ext>
            </a:extLst>
          </p:cNvPr>
          <p:cNvSpPr/>
          <p:nvPr/>
        </p:nvSpPr>
        <p:spPr>
          <a:xfrm>
            <a:off x="701040" y="329184"/>
            <a:ext cx="3383280" cy="38709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Description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et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évaluation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de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l'existant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  <a:latin typeface="Sitka Small Semibold" pitchFamily="2" charset="0"/>
              </a:rPr>
              <a:t>-Communication limitée</a:t>
            </a:r>
          </a:p>
          <a:p>
            <a:r>
              <a:rPr lang="fr-FR" sz="1400" b="1" dirty="0">
                <a:solidFill>
                  <a:schemeClr val="bg1"/>
                </a:solidFill>
                <a:latin typeface="Sitka Small Semibold" pitchFamily="2" charset="0"/>
              </a:rPr>
              <a:t>-Gestion manuelle des données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sz="1400" dirty="0">
                <a:solidFill>
                  <a:schemeClr val="bg1"/>
                </a:solidFill>
                <a:latin typeface="Sitka Small Semibold" pitchFamily="2" charset="0"/>
              </a:rPr>
              <a:t>Absence de consultation à distance </a:t>
            </a:r>
          </a:p>
          <a:p>
            <a:r>
              <a:rPr lang="fr-FR" sz="1400" b="1" dirty="0">
                <a:solidFill>
                  <a:schemeClr val="bg1"/>
                </a:solidFill>
                <a:latin typeface="Sitka Small Semibold" pitchFamily="2" charset="0"/>
              </a:rPr>
              <a:t>-Besoin de suivi et de gestion</a:t>
            </a:r>
          </a:p>
          <a:p>
            <a:pPr algn="ctr"/>
            <a:endParaRPr lang="fr-FR" sz="1400" dirty="0">
              <a:solidFill>
                <a:schemeClr val="bg1"/>
              </a:solidFill>
              <a:latin typeface="Sitka Small Semibold" pitchFamily="2" charset="0"/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E8180B-ECAA-40EA-8B51-50257863692F}"/>
              </a:ext>
            </a:extLst>
          </p:cNvPr>
          <p:cNvSpPr/>
          <p:nvPr/>
        </p:nvSpPr>
        <p:spPr>
          <a:xfrm>
            <a:off x="4840224" y="329184"/>
            <a:ext cx="3383280" cy="387096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 </a:t>
            </a: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Solution </a:t>
            </a:r>
            <a:r>
              <a:rPr lang="fr-FR" sz="1800" b="1" dirty="0">
                <a:solidFill>
                  <a:schemeClr val="tx1"/>
                </a:solidFill>
                <a:latin typeface="Arial Black" panose="020B0A04020102020204" pitchFamily="34" charset="0"/>
              </a:rPr>
              <a:t>proposée</a:t>
            </a: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r>
              <a:rPr lang="fr-FR" sz="1400" b="1" dirty="0">
                <a:solidFill>
                  <a:schemeClr val="tx1"/>
                </a:solidFill>
              </a:rPr>
              <a:t>-Développer une plateforme </a:t>
            </a:r>
            <a:r>
              <a:rPr lang="en-US" sz="1400" b="1" dirty="0">
                <a:solidFill>
                  <a:schemeClr val="tx1"/>
                </a:solidFill>
              </a:rPr>
              <a:t>de gestion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pour </a:t>
            </a:r>
            <a:r>
              <a:rPr lang="fr-FR" sz="1400" b="1" dirty="0">
                <a:solidFill>
                  <a:schemeClr val="tx1"/>
                </a:solidFill>
              </a:rPr>
              <a:t>les Ergothérapeutes</a:t>
            </a:r>
            <a:endParaRPr lang="fr-FR" sz="1400" dirty="0">
              <a:solidFill>
                <a:schemeClr val="tx1"/>
              </a:solidFill>
            </a:endParaRPr>
          </a:p>
          <a:p>
            <a:r>
              <a:rPr lang="en-US" sz="1400" b="1" dirty="0" err="1">
                <a:solidFill>
                  <a:schemeClr val="tx1"/>
                </a:solidFill>
              </a:rPr>
              <a:t>nommé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TheraCareHub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fr-FR" sz="1400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6F3DCF-96C4-445F-AAD7-CE34C8606B74}"/>
              </a:ext>
            </a:extLst>
          </p:cNvPr>
          <p:cNvSpPr/>
          <p:nvPr/>
        </p:nvSpPr>
        <p:spPr>
          <a:xfrm>
            <a:off x="701040" y="4352544"/>
            <a:ext cx="7577328" cy="37185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B08A68-DDA8-4FA8-9490-FA394ADC9741}"/>
              </a:ext>
            </a:extLst>
          </p:cNvPr>
          <p:cNvSpPr/>
          <p:nvPr/>
        </p:nvSpPr>
        <p:spPr>
          <a:xfrm>
            <a:off x="2170176" y="4352544"/>
            <a:ext cx="445008" cy="371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968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F2CB8D-10B9-4BB1-ABBA-CFC80D86FB94}"/>
              </a:ext>
            </a:extLst>
          </p:cNvPr>
          <p:cNvSpPr/>
          <p:nvPr/>
        </p:nvSpPr>
        <p:spPr>
          <a:xfrm>
            <a:off x="701040" y="329184"/>
            <a:ext cx="3383280" cy="387096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Description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et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évaluation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de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 </a:t>
            </a:r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l'existant</a:t>
            </a:r>
          </a:p>
          <a:p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Small Semibold" pitchFamily="2" charset="0"/>
              </a:rPr>
              <a:t>-Communication limitée</a:t>
            </a:r>
          </a:p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Small Semibold" pitchFamily="2" charset="0"/>
              </a:rPr>
              <a:t>-Gestion manuelle des données</a:t>
            </a:r>
          </a:p>
          <a:p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tka Small Semibold" pitchFamily="2" charset="0"/>
              </a:rPr>
              <a:t>Absence de consultation à distance </a:t>
            </a:r>
          </a:p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Small Semibold" pitchFamily="2" charset="0"/>
              </a:rPr>
              <a:t>-Besoin de suivi et de gestion</a:t>
            </a:r>
          </a:p>
          <a:p>
            <a:pPr algn="ctr"/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  <a:latin typeface="Sitka Small Semibold" pitchFamily="2" charset="0"/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E8180B-ECAA-40EA-8B51-50257863692F}"/>
              </a:ext>
            </a:extLst>
          </p:cNvPr>
          <p:cNvSpPr/>
          <p:nvPr/>
        </p:nvSpPr>
        <p:spPr>
          <a:xfrm>
            <a:off x="4840224" y="329184"/>
            <a:ext cx="3383280" cy="38709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 </a:t>
            </a: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endParaRPr lang="fr-FR" b="1" dirty="0">
              <a:solidFill>
                <a:schemeClr val="accent2"/>
              </a:solidFill>
            </a:endParaRPr>
          </a:p>
          <a:p>
            <a:pPr algn="ctr"/>
            <a:endParaRPr lang="fr-FR" sz="1400" b="1" dirty="0">
              <a:solidFill>
                <a:schemeClr val="accent2"/>
              </a:solidFill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Solution </a:t>
            </a:r>
            <a:r>
              <a:rPr lang="fr-FR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proposée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-Développer une plateforme </a:t>
            </a:r>
            <a:r>
              <a:rPr lang="en-US" sz="1400" b="1" dirty="0">
                <a:solidFill>
                  <a:schemeClr val="bg1"/>
                </a:solidFill>
              </a:rPr>
              <a:t>de gestion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pour </a:t>
            </a:r>
            <a:r>
              <a:rPr lang="fr-FR" sz="1400" b="1" dirty="0">
                <a:solidFill>
                  <a:schemeClr val="bg1"/>
                </a:solidFill>
              </a:rPr>
              <a:t>les Ergothérapeutes</a:t>
            </a:r>
            <a:endParaRPr lang="fr-FR" sz="1400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nommé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TheraCareHub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6F3DCF-96C4-445F-AAD7-CE34C8606B74}"/>
              </a:ext>
            </a:extLst>
          </p:cNvPr>
          <p:cNvSpPr/>
          <p:nvPr/>
        </p:nvSpPr>
        <p:spPr>
          <a:xfrm>
            <a:off x="701040" y="4352544"/>
            <a:ext cx="7577328" cy="37185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B08A68-DDA8-4FA8-9490-FA394ADC9741}"/>
              </a:ext>
            </a:extLst>
          </p:cNvPr>
          <p:cNvSpPr/>
          <p:nvPr/>
        </p:nvSpPr>
        <p:spPr>
          <a:xfrm>
            <a:off x="2170176" y="4352544"/>
            <a:ext cx="445008" cy="37185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261384-C789-4A7D-84C8-B78CA4D2D81B}"/>
              </a:ext>
            </a:extLst>
          </p:cNvPr>
          <p:cNvSpPr/>
          <p:nvPr/>
        </p:nvSpPr>
        <p:spPr>
          <a:xfrm>
            <a:off x="6306314" y="4352544"/>
            <a:ext cx="445008" cy="3718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82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-476251"/>
            <a:ext cx="9867900" cy="61150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7659052" y="1602254"/>
            <a:ext cx="10925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Analyse </a:t>
            </a:r>
          </a:p>
          <a:p>
            <a:pPr algn="ctr"/>
            <a:r>
              <a:rPr lang="fr-F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 &amp;</a:t>
            </a:r>
          </a:p>
          <a:p>
            <a:pPr algn="ctr"/>
            <a:r>
              <a:rPr lang="fr-F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spécification des besoins</a:t>
            </a:r>
          </a:p>
        </p:txBody>
      </p:sp>
    </p:spTree>
    <p:extLst>
      <p:ext uri="{BB962C8B-B14F-4D97-AF65-F5344CB8AC3E}">
        <p14:creationId xmlns:p14="http://schemas.microsoft.com/office/powerpoint/2010/main" val="3550406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71B24-A6B6-4EA5-B7E8-96B0582BEF5A}"/>
              </a:ext>
            </a:extLst>
          </p:cNvPr>
          <p:cNvSpPr/>
          <p:nvPr/>
        </p:nvSpPr>
        <p:spPr>
          <a:xfrm>
            <a:off x="-361950" y="-476251"/>
            <a:ext cx="9867900" cy="16954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857815-63A3-4B6E-9CD2-22734E0B8811}"/>
              </a:ext>
            </a:extLst>
          </p:cNvPr>
          <p:cNvSpPr/>
          <p:nvPr/>
        </p:nvSpPr>
        <p:spPr>
          <a:xfrm>
            <a:off x="-361950" y="3943350"/>
            <a:ext cx="9867900" cy="169545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552A7-0611-4820-BFF8-AE063842D646}"/>
              </a:ext>
            </a:extLst>
          </p:cNvPr>
          <p:cNvSpPr txBox="1"/>
          <p:nvPr/>
        </p:nvSpPr>
        <p:spPr>
          <a:xfrm>
            <a:off x="-890588" y="1611778"/>
            <a:ext cx="10925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Analyse </a:t>
            </a:r>
          </a:p>
          <a:p>
            <a:pPr algn="ctr"/>
            <a:r>
              <a:rPr lang="fr-F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 &amp;</a:t>
            </a:r>
          </a:p>
          <a:p>
            <a:pPr algn="ctr"/>
            <a:r>
              <a:rPr lang="fr-F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spécification des besoins</a:t>
            </a:r>
          </a:p>
        </p:txBody>
      </p:sp>
    </p:spTree>
    <p:extLst>
      <p:ext uri="{BB962C8B-B14F-4D97-AF65-F5344CB8AC3E}">
        <p14:creationId xmlns:p14="http://schemas.microsoft.com/office/powerpoint/2010/main" val="3012121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à coins arrondis 39"/>
          <p:cNvSpPr/>
          <p:nvPr/>
        </p:nvSpPr>
        <p:spPr>
          <a:xfrm>
            <a:off x="4895289" y="2246818"/>
            <a:ext cx="658423" cy="587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>
          <a:xfrm>
            <a:off x="1808808" y="3958642"/>
            <a:ext cx="658423" cy="587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617931" y="2232660"/>
            <a:ext cx="658423" cy="587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7" name="Google Shape;587;p27"/>
          <p:cNvSpPr/>
          <p:nvPr/>
        </p:nvSpPr>
        <p:spPr>
          <a:xfrm>
            <a:off x="8349722" y="-1535"/>
            <a:ext cx="793166" cy="776137"/>
          </a:xfrm>
          <a:custGeom>
            <a:avLst/>
            <a:gdLst/>
            <a:ahLst/>
            <a:cxnLst/>
            <a:rect l="l" t="t" r="r" b="b"/>
            <a:pathLst>
              <a:path w="39732" h="39743" extrusionOk="0">
                <a:moveTo>
                  <a:pt x="1" y="0"/>
                </a:moveTo>
                <a:cubicBezTo>
                  <a:pt x="1" y="21943"/>
                  <a:pt x="17777" y="39743"/>
                  <a:pt x="39732" y="39743"/>
                </a:cubicBezTo>
                <a:lnTo>
                  <a:pt x="397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382450" y="566349"/>
            <a:ext cx="5460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           </a:t>
            </a:r>
            <a:r>
              <a:rPr lang="en-US" sz="2400" b="1" dirty="0">
                <a:solidFill>
                  <a:schemeClr val="tx1"/>
                </a:solidFill>
                <a:latin typeface="Arial Black" panose="020B0A04020102020204" pitchFamily="34" charset="0"/>
              </a:rPr>
              <a:t>Identification des </a:t>
            </a:r>
            <a:r>
              <a:rPr lang="fr-FR" sz="2400" b="1" dirty="0">
                <a:solidFill>
                  <a:schemeClr val="tx1"/>
                </a:solidFill>
                <a:latin typeface="Arial Black" panose="020B0A04020102020204" pitchFamily="34" charset="0"/>
              </a:rPr>
              <a:t>acteurs</a:t>
            </a:r>
          </a:p>
          <a:p>
            <a:endParaRPr lang="fr-FR" sz="2400" b="1" dirty="0">
              <a:solidFill>
                <a:schemeClr val="tx1"/>
              </a:solidFill>
            </a:endParaRP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3D8D97E3-7B6E-45F5-8C90-0CFEA9E76B29}"/>
              </a:ext>
            </a:extLst>
          </p:cNvPr>
          <p:cNvGrpSpPr/>
          <p:nvPr/>
        </p:nvGrpSpPr>
        <p:grpSpPr>
          <a:xfrm>
            <a:off x="706478" y="2297665"/>
            <a:ext cx="755190" cy="599586"/>
            <a:chOff x="1209008" y="4669822"/>
            <a:chExt cx="903636" cy="895350"/>
          </a:xfrm>
        </p:grpSpPr>
        <p:sp>
          <p:nvSpPr>
            <p:cNvPr id="27" name="Freeform: Shape 11">
              <a:extLst>
                <a:ext uri="{FF2B5EF4-FFF2-40B4-BE49-F238E27FC236}">
                  <a16:creationId xmlns:a16="http://schemas.microsoft.com/office/drawing/2014/main" id="{5BBDAF89-E010-4C92-A810-9AB1E0AADEFF}"/>
                </a:ext>
              </a:extLst>
            </p:cNvPr>
            <p:cNvSpPr/>
            <p:nvPr/>
          </p:nvSpPr>
          <p:spPr>
            <a:xfrm>
              <a:off x="1209008" y="4669822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0B2F770D-5EDF-45B5-AA0A-7F9B47929B51}"/>
                </a:ext>
              </a:extLst>
            </p:cNvPr>
            <p:cNvSpPr/>
            <p:nvPr/>
          </p:nvSpPr>
          <p:spPr>
            <a:xfrm>
              <a:off x="193166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4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4" y="136813"/>
                    <a:pt x="7144" y="90678"/>
                  </a:cubicBezTo>
                  <a:cubicBezTo>
                    <a:pt x="7144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ound Same Side Corner Rectangle 8">
            <a:extLst>
              <a:ext uri="{FF2B5EF4-FFF2-40B4-BE49-F238E27FC236}">
                <a16:creationId xmlns:a16="http://schemas.microsoft.com/office/drawing/2014/main" id="{0482DC46-AC49-ACEA-7424-208DA3FF646F}"/>
              </a:ext>
            </a:extLst>
          </p:cNvPr>
          <p:cNvSpPr/>
          <p:nvPr/>
        </p:nvSpPr>
        <p:spPr>
          <a:xfrm>
            <a:off x="825797" y="2403539"/>
            <a:ext cx="514460" cy="368318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ZoneTexte 2"/>
          <p:cNvSpPr txBox="1"/>
          <p:nvPr/>
        </p:nvSpPr>
        <p:spPr>
          <a:xfrm>
            <a:off x="5957251" y="2466665"/>
            <a:ext cx="239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</a:rPr>
              <a:t>Patient</a:t>
            </a:r>
          </a:p>
        </p:txBody>
      </p:sp>
      <p:grpSp>
        <p:nvGrpSpPr>
          <p:cNvPr id="32" name="Group 8">
            <a:extLst>
              <a:ext uri="{FF2B5EF4-FFF2-40B4-BE49-F238E27FC236}">
                <a16:creationId xmlns:a16="http://schemas.microsoft.com/office/drawing/2014/main" id="{3D8D97E3-7B6E-45F5-8C90-0CFEA9E76B29}"/>
              </a:ext>
            </a:extLst>
          </p:cNvPr>
          <p:cNvGrpSpPr/>
          <p:nvPr/>
        </p:nvGrpSpPr>
        <p:grpSpPr>
          <a:xfrm>
            <a:off x="5003241" y="2335765"/>
            <a:ext cx="755190" cy="599586"/>
            <a:chOff x="1209008" y="4669822"/>
            <a:chExt cx="903636" cy="895350"/>
          </a:xfrm>
        </p:grpSpPr>
        <p:sp>
          <p:nvSpPr>
            <p:cNvPr id="34" name="Freeform: Shape 11">
              <a:extLst>
                <a:ext uri="{FF2B5EF4-FFF2-40B4-BE49-F238E27FC236}">
                  <a16:creationId xmlns:a16="http://schemas.microsoft.com/office/drawing/2014/main" id="{5BBDAF89-E010-4C92-A810-9AB1E0AADEFF}"/>
                </a:ext>
              </a:extLst>
            </p:cNvPr>
            <p:cNvSpPr/>
            <p:nvPr/>
          </p:nvSpPr>
          <p:spPr>
            <a:xfrm>
              <a:off x="1209008" y="4669822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0B2F770D-5EDF-45B5-AA0A-7F9B47929B51}"/>
                </a:ext>
              </a:extLst>
            </p:cNvPr>
            <p:cNvSpPr/>
            <p:nvPr/>
          </p:nvSpPr>
          <p:spPr>
            <a:xfrm>
              <a:off x="193166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4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4" y="136813"/>
                    <a:pt x="7144" y="90678"/>
                  </a:cubicBezTo>
                  <a:cubicBezTo>
                    <a:pt x="7144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0482DC46-AC49-ACEA-7424-208DA3FF646F}"/>
              </a:ext>
            </a:extLst>
          </p:cNvPr>
          <p:cNvSpPr/>
          <p:nvPr/>
        </p:nvSpPr>
        <p:spPr>
          <a:xfrm>
            <a:off x="5047989" y="2354893"/>
            <a:ext cx="642054" cy="46561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ZoneTexte 37"/>
          <p:cNvSpPr txBox="1"/>
          <p:nvPr/>
        </p:nvSpPr>
        <p:spPr>
          <a:xfrm>
            <a:off x="1660488" y="2497141"/>
            <a:ext cx="239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</a:rPr>
              <a:t>L’</a:t>
            </a:r>
            <a:r>
              <a:rPr lang="fr-FR" sz="2000" b="1" dirty="0" err="1">
                <a:solidFill>
                  <a:schemeClr val="tx1"/>
                </a:solidFill>
              </a:rPr>
              <a:t>ergotherapeute</a:t>
            </a:r>
            <a:endParaRPr lang="fr-FR" sz="2000" b="1" dirty="0">
              <a:solidFill>
                <a:schemeClr val="tx1"/>
              </a:solidFill>
            </a:endParaRPr>
          </a:p>
        </p:txBody>
      </p:sp>
      <p:grpSp>
        <p:nvGrpSpPr>
          <p:cNvPr id="44" name="Group 8">
            <a:extLst>
              <a:ext uri="{FF2B5EF4-FFF2-40B4-BE49-F238E27FC236}">
                <a16:creationId xmlns:a16="http://schemas.microsoft.com/office/drawing/2014/main" id="{3D8D97E3-7B6E-45F5-8C90-0CFEA9E76B29}"/>
              </a:ext>
            </a:extLst>
          </p:cNvPr>
          <p:cNvGrpSpPr/>
          <p:nvPr/>
        </p:nvGrpSpPr>
        <p:grpSpPr>
          <a:xfrm>
            <a:off x="1875035" y="3970377"/>
            <a:ext cx="755190" cy="599586"/>
            <a:chOff x="1209008" y="4669822"/>
            <a:chExt cx="903636" cy="895350"/>
          </a:xfrm>
        </p:grpSpPr>
        <p:sp>
          <p:nvSpPr>
            <p:cNvPr id="46" name="Freeform: Shape 11">
              <a:extLst>
                <a:ext uri="{FF2B5EF4-FFF2-40B4-BE49-F238E27FC236}">
                  <a16:creationId xmlns:a16="http://schemas.microsoft.com/office/drawing/2014/main" id="{5BBDAF89-E010-4C92-A810-9AB1E0AADEFF}"/>
                </a:ext>
              </a:extLst>
            </p:cNvPr>
            <p:cNvSpPr/>
            <p:nvPr/>
          </p:nvSpPr>
          <p:spPr>
            <a:xfrm>
              <a:off x="1209008" y="4669822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7">
              <a:extLst>
                <a:ext uri="{FF2B5EF4-FFF2-40B4-BE49-F238E27FC236}">
                  <a16:creationId xmlns:a16="http://schemas.microsoft.com/office/drawing/2014/main" id="{0B2F770D-5EDF-45B5-AA0A-7F9B47929B51}"/>
                </a:ext>
              </a:extLst>
            </p:cNvPr>
            <p:cNvSpPr/>
            <p:nvPr/>
          </p:nvSpPr>
          <p:spPr>
            <a:xfrm>
              <a:off x="193166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4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4" y="136813"/>
                    <a:pt x="7144" y="90678"/>
                  </a:cubicBezTo>
                  <a:cubicBezTo>
                    <a:pt x="7144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Round Same Side Corner Rectangle 8">
            <a:extLst>
              <a:ext uri="{FF2B5EF4-FFF2-40B4-BE49-F238E27FC236}">
                <a16:creationId xmlns:a16="http://schemas.microsoft.com/office/drawing/2014/main" id="{0482DC46-AC49-ACEA-7424-208DA3FF646F}"/>
              </a:ext>
            </a:extLst>
          </p:cNvPr>
          <p:cNvSpPr/>
          <p:nvPr/>
        </p:nvSpPr>
        <p:spPr>
          <a:xfrm>
            <a:off x="1928140" y="4059326"/>
            <a:ext cx="642054" cy="46561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ZoneTexte 55"/>
          <p:cNvSpPr txBox="1"/>
          <p:nvPr/>
        </p:nvSpPr>
        <p:spPr>
          <a:xfrm>
            <a:off x="2749684" y="4124826"/>
            <a:ext cx="239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1"/>
                </a:solidFill>
              </a:rPr>
              <a:t>Visiteur</a:t>
            </a:r>
          </a:p>
        </p:txBody>
      </p:sp>
      <p:grpSp>
        <p:nvGrpSpPr>
          <p:cNvPr id="57" name="Google Shape;643;p32"/>
          <p:cNvGrpSpPr/>
          <p:nvPr/>
        </p:nvGrpSpPr>
        <p:grpSpPr>
          <a:xfrm rot="5400000">
            <a:off x="-438515" y="-478587"/>
            <a:ext cx="2953805" cy="1568369"/>
            <a:chOff x="459385" y="1427900"/>
            <a:chExt cx="5557280" cy="3714208"/>
          </a:xfrm>
        </p:grpSpPr>
        <p:sp>
          <p:nvSpPr>
            <p:cNvPr id="58" name="Google Shape;644;p32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45;p32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6;p32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675;p32"/>
          <p:cNvSpPr/>
          <p:nvPr/>
        </p:nvSpPr>
        <p:spPr>
          <a:xfrm rot="5400000">
            <a:off x="5871970" y="1871471"/>
            <a:ext cx="2055879" cy="4488180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87;p27"/>
          <p:cNvSpPr/>
          <p:nvPr/>
        </p:nvSpPr>
        <p:spPr>
          <a:xfrm rot="10800000">
            <a:off x="378843" y="4367363"/>
            <a:ext cx="793166" cy="776137"/>
          </a:xfrm>
          <a:custGeom>
            <a:avLst/>
            <a:gdLst/>
            <a:ahLst/>
            <a:cxnLst/>
            <a:rect l="l" t="t" r="r" b="b"/>
            <a:pathLst>
              <a:path w="39732" h="39743" extrusionOk="0">
                <a:moveTo>
                  <a:pt x="1" y="0"/>
                </a:moveTo>
                <a:cubicBezTo>
                  <a:pt x="1" y="21943"/>
                  <a:pt x="17777" y="39743"/>
                  <a:pt x="39732" y="39743"/>
                </a:cubicBezTo>
                <a:lnTo>
                  <a:pt x="397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Healthcare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BD5E4"/>
      </a:accent1>
      <a:accent2>
        <a:srgbClr val="7087C4"/>
      </a:accent2>
      <a:accent3>
        <a:srgbClr val="496CCC"/>
      </a:accent3>
      <a:accent4>
        <a:srgbClr val="2C3D6E"/>
      </a:accent4>
      <a:accent5>
        <a:srgbClr val="2D3859"/>
      </a:accent5>
      <a:accent6>
        <a:srgbClr val="222B3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826</Words>
  <Application>Microsoft Office PowerPoint</Application>
  <PresentationFormat>Affichage à l'écran (16:9)</PresentationFormat>
  <Paragraphs>184</Paragraphs>
  <Slides>27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40" baseType="lpstr">
      <vt:lpstr>Segoe UI Historic</vt:lpstr>
      <vt:lpstr>Hanken Grotesk Black</vt:lpstr>
      <vt:lpstr>Verdana</vt:lpstr>
      <vt:lpstr>IBM Plex Sans</vt:lpstr>
      <vt:lpstr>Calibri</vt:lpstr>
      <vt:lpstr>맑은 고딕</vt:lpstr>
      <vt:lpstr>Open Sans</vt:lpstr>
      <vt:lpstr>Sitka Small Semibold</vt:lpstr>
      <vt:lpstr>Arial Black</vt:lpstr>
      <vt:lpstr>Arial</vt:lpstr>
      <vt:lpstr>Times New Roman</vt:lpstr>
      <vt:lpstr>Söhne</vt:lpstr>
      <vt:lpstr>Healthcare Consulting by Slidesgo</vt:lpstr>
      <vt:lpstr>Présentation PowerPoint</vt:lpstr>
      <vt:lpstr>01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Besoins fonctionnels</vt:lpstr>
      <vt:lpstr>Besoins non fonctionnels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HP</cp:lastModifiedBy>
  <cp:revision>87</cp:revision>
  <dcterms:modified xsi:type="dcterms:W3CDTF">2024-05-21T07:44:18Z</dcterms:modified>
</cp:coreProperties>
</file>